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55" d="100"/>
          <a:sy n="55" d="100"/>
        </p:scale>
        <p:origin x="5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DDE0E-E26A-41CA-9FEC-EC3D27988A50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F367BE-45DA-4B23-BB0D-0C9368EFF031}">
      <dgm:prSet/>
      <dgm:spPr/>
      <dgm:t>
        <a:bodyPr/>
        <a:lstStyle/>
        <a:p>
          <a:pPr rtl="0"/>
          <a:r>
            <a:rPr lang="ar-IQ" b="1" dirty="0"/>
            <a:t>الاطار الدستوري لحق ذوي الشهداء بالتعليم العالي وضماناته العملية</a:t>
          </a:r>
          <a:endParaRPr lang="en-US" dirty="0"/>
        </a:p>
      </dgm:t>
    </dgm:pt>
    <dgm:pt modelId="{7BD779AD-1F89-4A9C-8D18-D674C1C47AFB}" type="parTrans" cxnId="{6F01D29E-7AB0-4DF1-A61E-732528389076}">
      <dgm:prSet/>
      <dgm:spPr/>
      <dgm:t>
        <a:bodyPr/>
        <a:lstStyle/>
        <a:p>
          <a:endParaRPr lang="en-US"/>
        </a:p>
      </dgm:t>
    </dgm:pt>
    <dgm:pt modelId="{A68D21FA-0E98-49E6-B0FF-5DE2AF4F9986}" type="sibTrans" cxnId="{6F01D29E-7AB0-4DF1-A61E-732528389076}">
      <dgm:prSet/>
      <dgm:spPr/>
      <dgm:t>
        <a:bodyPr/>
        <a:lstStyle/>
        <a:p>
          <a:endParaRPr lang="en-US"/>
        </a:p>
      </dgm:t>
    </dgm:pt>
    <dgm:pt modelId="{2CDAA944-D7C1-457B-8333-885EE4357E11}" type="pres">
      <dgm:prSet presAssocID="{197DDE0E-E26A-41CA-9FEC-EC3D27988A50}" presName="compositeShape" presStyleCnt="0">
        <dgm:presLayoutVars>
          <dgm:chMax val="7"/>
          <dgm:dir/>
          <dgm:resizeHandles val="exact"/>
        </dgm:presLayoutVars>
      </dgm:prSet>
      <dgm:spPr/>
    </dgm:pt>
    <dgm:pt modelId="{B20EA07F-F1A8-4B03-97C8-606DE8F4DC1F}" type="pres">
      <dgm:prSet presAssocID="{E3F367BE-45DA-4B23-BB0D-0C9368EFF031}" presName="circ1TxSh" presStyleLbl="vennNode1" presStyleIdx="0" presStyleCnt="1" custScaleX="582418"/>
      <dgm:spPr/>
    </dgm:pt>
  </dgm:ptLst>
  <dgm:cxnLst>
    <dgm:cxn modelId="{6F01D29E-7AB0-4DF1-A61E-732528389076}" srcId="{197DDE0E-E26A-41CA-9FEC-EC3D27988A50}" destId="{E3F367BE-45DA-4B23-BB0D-0C9368EFF031}" srcOrd="0" destOrd="0" parTransId="{7BD779AD-1F89-4A9C-8D18-D674C1C47AFB}" sibTransId="{A68D21FA-0E98-49E6-B0FF-5DE2AF4F9986}"/>
    <dgm:cxn modelId="{260DEDB3-3A79-4CB1-B8C7-F63CBEF01200}" type="presOf" srcId="{E3F367BE-45DA-4B23-BB0D-0C9368EFF031}" destId="{B20EA07F-F1A8-4B03-97C8-606DE8F4DC1F}" srcOrd="0" destOrd="0" presId="urn:microsoft.com/office/officeart/2005/8/layout/venn1"/>
    <dgm:cxn modelId="{E7B0A5BE-683A-4668-AABA-804D7D7BF8DA}" type="presOf" srcId="{197DDE0E-E26A-41CA-9FEC-EC3D27988A50}" destId="{2CDAA944-D7C1-457B-8333-885EE4357E11}" srcOrd="0" destOrd="0" presId="urn:microsoft.com/office/officeart/2005/8/layout/venn1"/>
    <dgm:cxn modelId="{8FD4DF79-0028-4ECD-8CEC-DE027521F118}" type="presParOf" srcId="{2CDAA944-D7C1-457B-8333-885EE4357E11}" destId="{B20EA07F-F1A8-4B03-97C8-606DE8F4DC1F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1741F5C-497D-401C-8418-10A187A04CC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2E0A1F-D499-4FB8-9D7B-063C49092B7B}">
      <dgm:prSet custT="1"/>
      <dgm:spPr/>
      <dgm:t>
        <a:bodyPr/>
        <a:lstStyle/>
        <a:p>
          <a:pPr rtl="1"/>
          <a:r>
            <a:rPr lang="ar-IQ" sz="2400" b="1" dirty="0"/>
            <a:t>ذوي الشهداء خارج شريحة غير الشهداء والتكافؤ يوجب اتحاد الشريحة </a:t>
          </a:r>
          <a:endParaRPr lang="en-US" sz="2400" dirty="0"/>
        </a:p>
      </dgm:t>
    </dgm:pt>
    <dgm:pt modelId="{E1C0DB84-6620-4849-9FE5-1E3504D9C2EF}" type="parTrans" cxnId="{7B7E6306-F594-4C66-89FC-002B09DD8F72}">
      <dgm:prSet/>
      <dgm:spPr/>
      <dgm:t>
        <a:bodyPr/>
        <a:lstStyle/>
        <a:p>
          <a:endParaRPr lang="en-US"/>
        </a:p>
      </dgm:t>
    </dgm:pt>
    <dgm:pt modelId="{A2ABD3CE-8593-4E16-9E42-D197E1B1B921}" type="sibTrans" cxnId="{7B7E6306-F594-4C66-89FC-002B09DD8F72}">
      <dgm:prSet/>
      <dgm:spPr/>
      <dgm:t>
        <a:bodyPr/>
        <a:lstStyle/>
        <a:p>
          <a:endParaRPr lang="en-US"/>
        </a:p>
      </dgm:t>
    </dgm:pt>
    <dgm:pt modelId="{E1F4814D-761F-43DA-8DCE-EADA52FB9F6C}" type="pres">
      <dgm:prSet presAssocID="{81741F5C-497D-401C-8418-10A187A04CC9}" presName="compositeShape" presStyleCnt="0">
        <dgm:presLayoutVars>
          <dgm:chMax val="7"/>
          <dgm:dir/>
          <dgm:resizeHandles val="exact"/>
        </dgm:presLayoutVars>
      </dgm:prSet>
      <dgm:spPr/>
    </dgm:pt>
    <dgm:pt modelId="{BBFD84CA-E233-4EFF-BFA9-4A8FF56F610B}" type="pres">
      <dgm:prSet presAssocID="{5D2E0A1F-D499-4FB8-9D7B-063C49092B7B}" presName="circ1TxSh" presStyleLbl="vennNode1" presStyleIdx="0" presStyleCnt="1"/>
      <dgm:spPr/>
    </dgm:pt>
  </dgm:ptLst>
  <dgm:cxnLst>
    <dgm:cxn modelId="{7B7E6306-F594-4C66-89FC-002B09DD8F72}" srcId="{81741F5C-497D-401C-8418-10A187A04CC9}" destId="{5D2E0A1F-D499-4FB8-9D7B-063C49092B7B}" srcOrd="0" destOrd="0" parTransId="{E1C0DB84-6620-4849-9FE5-1E3504D9C2EF}" sibTransId="{A2ABD3CE-8593-4E16-9E42-D197E1B1B921}"/>
    <dgm:cxn modelId="{9E836907-47B3-4E77-BEE1-059D2D735582}" type="presOf" srcId="{5D2E0A1F-D499-4FB8-9D7B-063C49092B7B}" destId="{BBFD84CA-E233-4EFF-BFA9-4A8FF56F610B}" srcOrd="0" destOrd="0" presId="urn:microsoft.com/office/officeart/2005/8/layout/venn1"/>
    <dgm:cxn modelId="{1C1A6CC0-33D6-4CAC-895E-44E57B807553}" type="presOf" srcId="{81741F5C-497D-401C-8418-10A187A04CC9}" destId="{E1F4814D-761F-43DA-8DCE-EADA52FB9F6C}" srcOrd="0" destOrd="0" presId="urn:microsoft.com/office/officeart/2005/8/layout/venn1"/>
    <dgm:cxn modelId="{3445DE76-C2EA-441E-88AD-0A14F11079C9}" type="presParOf" srcId="{E1F4814D-761F-43DA-8DCE-EADA52FB9F6C}" destId="{BBFD84CA-E233-4EFF-BFA9-4A8FF56F610B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3C4C1D6-B3C5-4589-A602-B7A607AD698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ECF614-17B3-42BE-B73B-A3AE5C4DE504}">
      <dgm:prSet custT="1"/>
      <dgm:spPr/>
      <dgm:t>
        <a:bodyPr/>
        <a:lstStyle/>
        <a:p>
          <a:pPr rtl="1"/>
          <a:r>
            <a:rPr lang="ar-IQ" sz="1800" b="1" dirty="0">
              <a:solidFill>
                <a:schemeClr val="tx1"/>
              </a:solidFill>
            </a:rPr>
            <a:t>التضحية</a:t>
          </a:r>
          <a:endParaRPr lang="en-US" sz="1800" dirty="0">
            <a:solidFill>
              <a:schemeClr val="tx1"/>
            </a:solidFill>
          </a:endParaRPr>
        </a:p>
      </dgm:t>
    </dgm:pt>
    <dgm:pt modelId="{8A43733A-44C5-4DD7-9AE1-8C4A2219DC66}" type="parTrans" cxnId="{20803990-92DE-4187-AD51-080C94691F85}">
      <dgm:prSet/>
      <dgm:spPr/>
      <dgm:t>
        <a:bodyPr/>
        <a:lstStyle/>
        <a:p>
          <a:endParaRPr lang="en-US"/>
        </a:p>
      </dgm:t>
    </dgm:pt>
    <dgm:pt modelId="{7F38A23C-DFE8-4F39-B8FD-6399C5F96FF1}" type="sibTrans" cxnId="{20803990-92DE-4187-AD51-080C94691F85}">
      <dgm:prSet/>
      <dgm:spPr/>
      <dgm:t>
        <a:bodyPr/>
        <a:lstStyle/>
        <a:p>
          <a:endParaRPr lang="en-US"/>
        </a:p>
      </dgm:t>
    </dgm:pt>
    <dgm:pt modelId="{102AEA51-2970-4809-9EBB-2F223482E594}">
      <dgm:prSet custT="1"/>
      <dgm:spPr/>
      <dgm:t>
        <a:bodyPr/>
        <a:lstStyle/>
        <a:p>
          <a:pPr rtl="1"/>
          <a:r>
            <a:rPr lang="ar-IQ" sz="1600" b="1" dirty="0"/>
            <a:t>الحرمان الاسري</a:t>
          </a:r>
          <a:endParaRPr lang="en-US" sz="1600" dirty="0"/>
        </a:p>
      </dgm:t>
    </dgm:pt>
    <dgm:pt modelId="{DCE4A5CE-F5A0-46E5-8498-FB07AC790872}" type="parTrans" cxnId="{4A81C700-4E5D-4A86-BCF3-8F8DB00BF635}">
      <dgm:prSet/>
      <dgm:spPr/>
      <dgm:t>
        <a:bodyPr/>
        <a:lstStyle/>
        <a:p>
          <a:endParaRPr lang="en-US"/>
        </a:p>
      </dgm:t>
    </dgm:pt>
    <dgm:pt modelId="{56860EE1-8CBB-4106-B910-013E329E4A1D}" type="sibTrans" cxnId="{4A81C700-4E5D-4A86-BCF3-8F8DB00BF635}">
      <dgm:prSet/>
      <dgm:spPr/>
      <dgm:t>
        <a:bodyPr/>
        <a:lstStyle/>
        <a:p>
          <a:endParaRPr lang="en-US"/>
        </a:p>
      </dgm:t>
    </dgm:pt>
    <dgm:pt modelId="{A1C82049-F7B8-4BBF-8E49-6B0F4280D29D}">
      <dgm:prSet custT="1"/>
      <dgm:spPr/>
      <dgm:t>
        <a:bodyPr/>
        <a:lstStyle/>
        <a:p>
          <a:pPr rtl="1"/>
          <a:r>
            <a:rPr lang="ar-IQ" sz="1600" b="1" dirty="0"/>
            <a:t>الحرمان العاطفي</a:t>
          </a:r>
          <a:endParaRPr lang="en-US" sz="1600" dirty="0"/>
        </a:p>
      </dgm:t>
    </dgm:pt>
    <dgm:pt modelId="{6C579A7C-2418-4EFB-892E-D4E78A1E01A5}" type="parTrans" cxnId="{C838D11F-49C0-406F-9C92-CF9F53AE2359}">
      <dgm:prSet/>
      <dgm:spPr/>
      <dgm:t>
        <a:bodyPr/>
        <a:lstStyle/>
        <a:p>
          <a:endParaRPr lang="en-US"/>
        </a:p>
      </dgm:t>
    </dgm:pt>
    <dgm:pt modelId="{04872970-BB2A-4A1A-B1C1-5D7046DE037F}" type="sibTrans" cxnId="{C838D11F-49C0-406F-9C92-CF9F53AE2359}">
      <dgm:prSet/>
      <dgm:spPr/>
      <dgm:t>
        <a:bodyPr/>
        <a:lstStyle/>
        <a:p>
          <a:endParaRPr lang="en-US"/>
        </a:p>
      </dgm:t>
    </dgm:pt>
    <dgm:pt modelId="{3081BA00-81C6-484F-A4F9-9D5F5EC579C6}">
      <dgm:prSet custT="1"/>
      <dgm:spPr/>
      <dgm:t>
        <a:bodyPr/>
        <a:lstStyle/>
        <a:p>
          <a:pPr rtl="1"/>
          <a:r>
            <a:rPr lang="ar-IQ" sz="1600" b="1" dirty="0"/>
            <a:t>الحرمان الاقتصادي</a:t>
          </a:r>
          <a:endParaRPr lang="en-US" sz="1600" dirty="0"/>
        </a:p>
      </dgm:t>
    </dgm:pt>
    <dgm:pt modelId="{3BF24F0C-C480-4EE1-9951-538270CE4BDC}" type="parTrans" cxnId="{1B4E80D0-9C0A-4411-9314-87473B21D9BF}">
      <dgm:prSet/>
      <dgm:spPr/>
      <dgm:t>
        <a:bodyPr/>
        <a:lstStyle/>
        <a:p>
          <a:endParaRPr lang="en-US"/>
        </a:p>
      </dgm:t>
    </dgm:pt>
    <dgm:pt modelId="{46B2A186-9DF5-4A79-A543-D7C862CF188D}" type="sibTrans" cxnId="{1B4E80D0-9C0A-4411-9314-87473B21D9BF}">
      <dgm:prSet/>
      <dgm:spPr/>
      <dgm:t>
        <a:bodyPr/>
        <a:lstStyle/>
        <a:p>
          <a:endParaRPr lang="en-US"/>
        </a:p>
      </dgm:t>
    </dgm:pt>
    <dgm:pt modelId="{98AA8D97-915D-43AA-92E8-C5658667F0F5}" type="pres">
      <dgm:prSet presAssocID="{E3C4C1D6-B3C5-4589-A602-B7A607AD698E}" presName="compositeShape" presStyleCnt="0">
        <dgm:presLayoutVars>
          <dgm:chMax val="7"/>
          <dgm:dir/>
          <dgm:resizeHandles val="exact"/>
        </dgm:presLayoutVars>
      </dgm:prSet>
      <dgm:spPr/>
    </dgm:pt>
    <dgm:pt modelId="{1A81A3B4-0573-40DA-AEF3-5C7745E3824C}" type="pres">
      <dgm:prSet presAssocID="{D1ECF614-17B3-42BE-B73B-A3AE5C4DE504}" presName="circ1" presStyleLbl="vennNode1" presStyleIdx="0" presStyleCnt="4" custLinFactNeighborX="-6355" custLinFactNeighborY="-5056"/>
      <dgm:spPr/>
    </dgm:pt>
    <dgm:pt modelId="{93F0EAE1-F81D-41B5-B86C-AD8567685A26}" type="pres">
      <dgm:prSet presAssocID="{D1ECF614-17B3-42BE-B73B-A3AE5C4DE50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AED475D-F85C-4643-9881-417DB7D2F55C}" type="pres">
      <dgm:prSet presAssocID="{102AEA51-2970-4809-9EBB-2F223482E594}" presName="circ2" presStyleLbl="vennNode1" presStyleIdx="1" presStyleCnt="4" custLinFactNeighborX="18270" custLinFactNeighborY="2383"/>
      <dgm:spPr/>
    </dgm:pt>
    <dgm:pt modelId="{21FD7B4A-8322-4837-9B24-3B1C61563885}" type="pres">
      <dgm:prSet presAssocID="{102AEA51-2970-4809-9EBB-2F223482E59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5542B20-2AF0-42DF-B1A9-3613F28A7BD9}" type="pres">
      <dgm:prSet presAssocID="{A1C82049-F7B8-4BBF-8E49-6B0F4280D29D}" presName="circ3" presStyleLbl="vennNode1" presStyleIdx="2" presStyleCnt="4" custScaleY="105202" custLinFactNeighborX="-5344" custLinFactNeighborY="-8641"/>
      <dgm:spPr/>
    </dgm:pt>
    <dgm:pt modelId="{EF255248-6E24-466A-96C8-365C5F0AB2AE}" type="pres">
      <dgm:prSet presAssocID="{A1C82049-F7B8-4BBF-8E49-6B0F4280D29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9994B05-3E0F-4190-A24D-B7EBBA9C4E8D}" type="pres">
      <dgm:prSet presAssocID="{3081BA00-81C6-484F-A4F9-9D5F5EC579C6}" presName="circ4" presStyleLbl="vennNode1" presStyleIdx="3" presStyleCnt="4" custLinFactNeighborX="-16682" custLinFactNeighborY="713"/>
      <dgm:spPr/>
    </dgm:pt>
    <dgm:pt modelId="{057DE4E5-399E-4B57-A3D9-DF989CDB5941}" type="pres">
      <dgm:prSet presAssocID="{3081BA00-81C6-484F-A4F9-9D5F5EC579C6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4A81C700-4E5D-4A86-BCF3-8F8DB00BF635}" srcId="{E3C4C1D6-B3C5-4589-A602-B7A607AD698E}" destId="{102AEA51-2970-4809-9EBB-2F223482E594}" srcOrd="1" destOrd="0" parTransId="{DCE4A5CE-F5A0-46E5-8498-FB07AC790872}" sibTransId="{56860EE1-8CBB-4106-B910-013E329E4A1D}"/>
    <dgm:cxn modelId="{FAAD191D-F6BB-4F2E-9ECA-960BD18018F2}" type="presOf" srcId="{D1ECF614-17B3-42BE-B73B-A3AE5C4DE504}" destId="{93F0EAE1-F81D-41B5-B86C-AD8567685A26}" srcOrd="1" destOrd="0" presId="urn:microsoft.com/office/officeart/2005/8/layout/venn1"/>
    <dgm:cxn modelId="{C838D11F-49C0-406F-9C92-CF9F53AE2359}" srcId="{E3C4C1D6-B3C5-4589-A602-B7A607AD698E}" destId="{A1C82049-F7B8-4BBF-8E49-6B0F4280D29D}" srcOrd="2" destOrd="0" parTransId="{6C579A7C-2418-4EFB-892E-D4E78A1E01A5}" sibTransId="{04872970-BB2A-4A1A-B1C1-5D7046DE037F}"/>
    <dgm:cxn modelId="{931ACE48-A00E-414D-A8F4-DB851FB8FD28}" type="presOf" srcId="{102AEA51-2970-4809-9EBB-2F223482E594}" destId="{0AED475D-F85C-4643-9881-417DB7D2F55C}" srcOrd="0" destOrd="0" presId="urn:microsoft.com/office/officeart/2005/8/layout/venn1"/>
    <dgm:cxn modelId="{EEDCAA73-C2E8-489A-9522-9F8470FA33C7}" type="presOf" srcId="{D1ECF614-17B3-42BE-B73B-A3AE5C4DE504}" destId="{1A81A3B4-0573-40DA-AEF3-5C7745E3824C}" srcOrd="0" destOrd="0" presId="urn:microsoft.com/office/officeart/2005/8/layout/venn1"/>
    <dgm:cxn modelId="{A1988779-F5E8-4316-8D57-0B9F00404782}" type="presOf" srcId="{102AEA51-2970-4809-9EBB-2F223482E594}" destId="{21FD7B4A-8322-4837-9B24-3B1C61563885}" srcOrd="1" destOrd="0" presId="urn:microsoft.com/office/officeart/2005/8/layout/venn1"/>
    <dgm:cxn modelId="{BA22C987-A253-476A-A06D-71CD11271D38}" type="presOf" srcId="{3081BA00-81C6-484F-A4F9-9D5F5EC579C6}" destId="{057DE4E5-399E-4B57-A3D9-DF989CDB5941}" srcOrd="1" destOrd="0" presId="urn:microsoft.com/office/officeart/2005/8/layout/venn1"/>
    <dgm:cxn modelId="{20803990-92DE-4187-AD51-080C94691F85}" srcId="{E3C4C1D6-B3C5-4589-A602-B7A607AD698E}" destId="{D1ECF614-17B3-42BE-B73B-A3AE5C4DE504}" srcOrd="0" destOrd="0" parTransId="{8A43733A-44C5-4DD7-9AE1-8C4A2219DC66}" sibTransId="{7F38A23C-DFE8-4F39-B8FD-6399C5F96FF1}"/>
    <dgm:cxn modelId="{78513C94-7EE3-40C9-A379-342AC74E3A5A}" type="presOf" srcId="{A1C82049-F7B8-4BBF-8E49-6B0F4280D29D}" destId="{15542B20-2AF0-42DF-B1A9-3613F28A7BD9}" srcOrd="0" destOrd="0" presId="urn:microsoft.com/office/officeart/2005/8/layout/venn1"/>
    <dgm:cxn modelId="{E2EEA8A0-B87A-4718-B304-0EFD41363872}" type="presOf" srcId="{A1C82049-F7B8-4BBF-8E49-6B0F4280D29D}" destId="{EF255248-6E24-466A-96C8-365C5F0AB2AE}" srcOrd="1" destOrd="0" presId="urn:microsoft.com/office/officeart/2005/8/layout/venn1"/>
    <dgm:cxn modelId="{2DE628AE-0F08-4330-972A-1529CDD9CCC2}" type="presOf" srcId="{E3C4C1D6-B3C5-4589-A602-B7A607AD698E}" destId="{98AA8D97-915D-43AA-92E8-C5658667F0F5}" srcOrd="0" destOrd="0" presId="urn:microsoft.com/office/officeart/2005/8/layout/venn1"/>
    <dgm:cxn modelId="{1B4E80D0-9C0A-4411-9314-87473B21D9BF}" srcId="{E3C4C1D6-B3C5-4589-A602-B7A607AD698E}" destId="{3081BA00-81C6-484F-A4F9-9D5F5EC579C6}" srcOrd="3" destOrd="0" parTransId="{3BF24F0C-C480-4EE1-9951-538270CE4BDC}" sibTransId="{46B2A186-9DF5-4A79-A543-D7C862CF188D}"/>
    <dgm:cxn modelId="{4BD268D4-D8D6-4211-9F59-05BD46CA5C97}" type="presOf" srcId="{3081BA00-81C6-484F-A4F9-9D5F5EC579C6}" destId="{E9994B05-3E0F-4190-A24D-B7EBBA9C4E8D}" srcOrd="0" destOrd="0" presId="urn:microsoft.com/office/officeart/2005/8/layout/venn1"/>
    <dgm:cxn modelId="{25BBA1B5-3C54-4469-9457-9C7F3AA1CF4E}" type="presParOf" srcId="{98AA8D97-915D-43AA-92E8-C5658667F0F5}" destId="{1A81A3B4-0573-40DA-AEF3-5C7745E3824C}" srcOrd="0" destOrd="0" presId="urn:microsoft.com/office/officeart/2005/8/layout/venn1"/>
    <dgm:cxn modelId="{C0B67A39-DCCC-4BDD-9A43-BE0DF2F04AA3}" type="presParOf" srcId="{98AA8D97-915D-43AA-92E8-C5658667F0F5}" destId="{93F0EAE1-F81D-41B5-B86C-AD8567685A26}" srcOrd="1" destOrd="0" presId="urn:microsoft.com/office/officeart/2005/8/layout/venn1"/>
    <dgm:cxn modelId="{DFD38199-8E20-4849-A774-95867BF1E478}" type="presParOf" srcId="{98AA8D97-915D-43AA-92E8-C5658667F0F5}" destId="{0AED475D-F85C-4643-9881-417DB7D2F55C}" srcOrd="2" destOrd="0" presId="urn:microsoft.com/office/officeart/2005/8/layout/venn1"/>
    <dgm:cxn modelId="{2D86B5B1-1BA5-4EFB-92C4-587A9B56B3CB}" type="presParOf" srcId="{98AA8D97-915D-43AA-92E8-C5658667F0F5}" destId="{21FD7B4A-8322-4837-9B24-3B1C61563885}" srcOrd="3" destOrd="0" presId="urn:microsoft.com/office/officeart/2005/8/layout/venn1"/>
    <dgm:cxn modelId="{87D88577-0549-4A43-81D6-05ACB8781D72}" type="presParOf" srcId="{98AA8D97-915D-43AA-92E8-C5658667F0F5}" destId="{15542B20-2AF0-42DF-B1A9-3613F28A7BD9}" srcOrd="4" destOrd="0" presId="urn:microsoft.com/office/officeart/2005/8/layout/venn1"/>
    <dgm:cxn modelId="{A61790F4-7547-4447-A7D7-EC291FFE5AEF}" type="presParOf" srcId="{98AA8D97-915D-43AA-92E8-C5658667F0F5}" destId="{EF255248-6E24-466A-96C8-365C5F0AB2AE}" srcOrd="5" destOrd="0" presId="urn:microsoft.com/office/officeart/2005/8/layout/venn1"/>
    <dgm:cxn modelId="{0A6D443E-3127-4F20-83EF-76E913EBA76D}" type="presParOf" srcId="{98AA8D97-915D-43AA-92E8-C5658667F0F5}" destId="{E9994B05-3E0F-4190-A24D-B7EBBA9C4E8D}" srcOrd="6" destOrd="0" presId="urn:microsoft.com/office/officeart/2005/8/layout/venn1"/>
    <dgm:cxn modelId="{FFE90A17-D7CE-4166-B1AC-FA760B42B792}" type="presParOf" srcId="{98AA8D97-915D-43AA-92E8-C5658667F0F5}" destId="{057DE4E5-399E-4B57-A3D9-DF989CDB5941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A26012B-ED05-4BCB-B38E-1DD7F3861BC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054A99-432D-4AC1-8D99-5F694574040A}">
      <dgm:prSet/>
      <dgm:spPr/>
      <dgm:t>
        <a:bodyPr/>
        <a:lstStyle/>
        <a:p>
          <a:pPr rtl="1"/>
          <a:r>
            <a:rPr lang="ar-IQ" b="1" dirty="0">
              <a:solidFill>
                <a:srgbClr val="FFFF00"/>
              </a:solidFill>
            </a:rPr>
            <a:t>الأسس الدستورية التي استندت اليها المحكمة</a:t>
          </a:r>
          <a:endParaRPr lang="en-US" dirty="0">
            <a:solidFill>
              <a:srgbClr val="FFFF00"/>
            </a:solidFill>
          </a:endParaRPr>
        </a:p>
      </dgm:t>
    </dgm:pt>
    <dgm:pt modelId="{22D6B0DE-DC21-4557-A150-325DE0981919}" type="parTrans" cxnId="{497D28D7-C0B3-4054-B4A3-3B88F66DCC7D}">
      <dgm:prSet/>
      <dgm:spPr/>
      <dgm:t>
        <a:bodyPr/>
        <a:lstStyle/>
        <a:p>
          <a:endParaRPr lang="en-US"/>
        </a:p>
      </dgm:t>
    </dgm:pt>
    <dgm:pt modelId="{54008BD6-8FE0-46BF-9925-712E4DB8B2C2}" type="sibTrans" cxnId="{497D28D7-C0B3-4054-B4A3-3B88F66DCC7D}">
      <dgm:prSet/>
      <dgm:spPr/>
      <dgm:t>
        <a:bodyPr/>
        <a:lstStyle/>
        <a:p>
          <a:endParaRPr lang="en-US"/>
        </a:p>
      </dgm:t>
    </dgm:pt>
    <dgm:pt modelId="{5033094E-A25F-45D8-93F3-01EFF77EF330}" type="pres">
      <dgm:prSet presAssocID="{4A26012B-ED05-4BCB-B38E-1DD7F3861BC6}" presName="compositeShape" presStyleCnt="0">
        <dgm:presLayoutVars>
          <dgm:chMax val="7"/>
          <dgm:dir/>
          <dgm:resizeHandles val="exact"/>
        </dgm:presLayoutVars>
      </dgm:prSet>
      <dgm:spPr/>
    </dgm:pt>
    <dgm:pt modelId="{D468FEEA-777C-4C17-8510-5DBA233CD919}" type="pres">
      <dgm:prSet presAssocID="{DF054A99-432D-4AC1-8D99-5F694574040A}" presName="circ1TxSh" presStyleLbl="vennNode1" presStyleIdx="0" presStyleCnt="1" custScaleX="444102" custLinFactNeighborX="0" custLinFactNeighborY="6089"/>
      <dgm:spPr/>
    </dgm:pt>
  </dgm:ptLst>
  <dgm:cxnLst>
    <dgm:cxn modelId="{0C5DE605-85F0-42F7-8C31-F2633DCEE094}" type="presOf" srcId="{DF054A99-432D-4AC1-8D99-5F694574040A}" destId="{D468FEEA-777C-4C17-8510-5DBA233CD919}" srcOrd="0" destOrd="0" presId="urn:microsoft.com/office/officeart/2005/8/layout/venn1"/>
    <dgm:cxn modelId="{CABDF81C-5819-4337-A920-A9A231CDE8E0}" type="presOf" srcId="{4A26012B-ED05-4BCB-B38E-1DD7F3861BC6}" destId="{5033094E-A25F-45D8-93F3-01EFF77EF330}" srcOrd="0" destOrd="0" presId="urn:microsoft.com/office/officeart/2005/8/layout/venn1"/>
    <dgm:cxn modelId="{497D28D7-C0B3-4054-B4A3-3B88F66DCC7D}" srcId="{4A26012B-ED05-4BCB-B38E-1DD7F3861BC6}" destId="{DF054A99-432D-4AC1-8D99-5F694574040A}" srcOrd="0" destOrd="0" parTransId="{22D6B0DE-DC21-4557-A150-325DE0981919}" sibTransId="{54008BD6-8FE0-46BF-9925-712E4DB8B2C2}"/>
    <dgm:cxn modelId="{B1C10ECB-78DF-40FD-B79D-5FA526C53EDF}" type="presParOf" srcId="{5033094E-A25F-45D8-93F3-01EFF77EF330}" destId="{D468FEEA-777C-4C17-8510-5DBA233CD91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C4D1985-9ED1-4994-BD2E-0C205E4B82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9C8CEB-EB8D-4372-B111-6B5FE32A4325}">
      <dgm:prSet custT="1"/>
      <dgm:spPr/>
      <dgm:t>
        <a:bodyPr/>
        <a:lstStyle/>
        <a:p>
          <a:pPr rtl="1"/>
          <a:r>
            <a:rPr lang="ar-IQ" sz="3200" b="1" dirty="0"/>
            <a:t>المادة 61/أولا دستور 2005 </a:t>
          </a:r>
          <a:endParaRPr lang="en-US" sz="3200" dirty="0"/>
        </a:p>
      </dgm:t>
    </dgm:pt>
    <dgm:pt modelId="{AC9FD86E-158E-4325-9CAA-9F4531078889}" type="parTrans" cxnId="{F9FA80B8-0968-4876-82FB-472DC8F6B67E}">
      <dgm:prSet/>
      <dgm:spPr/>
      <dgm:t>
        <a:bodyPr/>
        <a:lstStyle/>
        <a:p>
          <a:endParaRPr lang="en-US"/>
        </a:p>
      </dgm:t>
    </dgm:pt>
    <dgm:pt modelId="{1D1E0C3F-0343-4BF9-A5BE-A1A1E004AAA8}" type="sibTrans" cxnId="{F9FA80B8-0968-4876-82FB-472DC8F6B67E}">
      <dgm:prSet/>
      <dgm:spPr/>
      <dgm:t>
        <a:bodyPr/>
        <a:lstStyle/>
        <a:p>
          <a:endParaRPr lang="en-US"/>
        </a:p>
      </dgm:t>
    </dgm:pt>
    <dgm:pt modelId="{7B277D78-B5D8-4695-95B3-0522F047FDF0}">
      <dgm:prSet custT="1"/>
      <dgm:spPr/>
      <dgm:t>
        <a:bodyPr/>
        <a:lstStyle/>
        <a:p>
          <a:pPr rtl="1"/>
          <a:r>
            <a:rPr lang="ar-IQ" sz="2400" b="1" dirty="0"/>
            <a:t>{ تشريع القوانين الاتحادية } </a:t>
          </a:r>
          <a:endParaRPr lang="en-US" sz="2400" dirty="0"/>
        </a:p>
      </dgm:t>
    </dgm:pt>
    <dgm:pt modelId="{664785C6-C9FB-49C6-A0DD-3F2FD133552C}" type="parTrans" cxnId="{4C9B14E1-D30D-4CC6-84B4-B510A9C19AFC}">
      <dgm:prSet/>
      <dgm:spPr/>
      <dgm:t>
        <a:bodyPr/>
        <a:lstStyle/>
        <a:p>
          <a:endParaRPr lang="en-US"/>
        </a:p>
      </dgm:t>
    </dgm:pt>
    <dgm:pt modelId="{49DCB9C4-8353-4450-B2D2-F867A5C2E6FD}" type="sibTrans" cxnId="{4C9B14E1-D30D-4CC6-84B4-B510A9C19AFC}">
      <dgm:prSet/>
      <dgm:spPr/>
      <dgm:t>
        <a:bodyPr/>
        <a:lstStyle/>
        <a:p>
          <a:endParaRPr lang="en-US"/>
        </a:p>
      </dgm:t>
    </dgm:pt>
    <dgm:pt modelId="{B95227D9-A0B4-4DEB-8E70-169005789493}" type="pres">
      <dgm:prSet presAssocID="{BC4D1985-9ED1-4994-BD2E-0C205E4B82C6}" presName="linear" presStyleCnt="0">
        <dgm:presLayoutVars>
          <dgm:animLvl val="lvl"/>
          <dgm:resizeHandles val="exact"/>
        </dgm:presLayoutVars>
      </dgm:prSet>
      <dgm:spPr/>
    </dgm:pt>
    <dgm:pt modelId="{D22283F2-5078-4640-9E15-A942EE6D0B43}" type="pres">
      <dgm:prSet presAssocID="{939C8CEB-EB8D-4372-B111-6B5FE32A4325}" presName="parentText" presStyleLbl="node1" presStyleIdx="0" presStyleCnt="2" custLinFactY="-66019" custLinFactNeighborX="-1285" custLinFactNeighborY="-100000">
        <dgm:presLayoutVars>
          <dgm:chMax val="0"/>
          <dgm:bulletEnabled val="1"/>
        </dgm:presLayoutVars>
      </dgm:prSet>
      <dgm:spPr/>
    </dgm:pt>
    <dgm:pt modelId="{2C81715C-D3CF-47D9-907D-71A017FFFB48}" type="pres">
      <dgm:prSet presAssocID="{1D1E0C3F-0343-4BF9-A5BE-A1A1E004AAA8}" presName="spacer" presStyleCnt="0"/>
      <dgm:spPr/>
    </dgm:pt>
    <dgm:pt modelId="{D62EA45A-5CB1-4654-840A-01A5128CFF90}" type="pres">
      <dgm:prSet presAssocID="{7B277D78-B5D8-4695-95B3-0522F047FDF0}" presName="parentText" presStyleLbl="node1" presStyleIdx="1" presStyleCnt="2" custScaleY="143052" custLinFactY="23027" custLinFactNeighborX="642" custLinFactNeighborY="100000">
        <dgm:presLayoutVars>
          <dgm:chMax val="0"/>
          <dgm:bulletEnabled val="1"/>
        </dgm:presLayoutVars>
      </dgm:prSet>
      <dgm:spPr/>
    </dgm:pt>
  </dgm:ptLst>
  <dgm:cxnLst>
    <dgm:cxn modelId="{33659AB2-4F76-425C-A234-5FF82C7CAE4E}" type="presOf" srcId="{7B277D78-B5D8-4695-95B3-0522F047FDF0}" destId="{D62EA45A-5CB1-4654-840A-01A5128CFF90}" srcOrd="0" destOrd="0" presId="urn:microsoft.com/office/officeart/2005/8/layout/vList2"/>
    <dgm:cxn modelId="{F9FA80B8-0968-4876-82FB-472DC8F6B67E}" srcId="{BC4D1985-9ED1-4994-BD2E-0C205E4B82C6}" destId="{939C8CEB-EB8D-4372-B111-6B5FE32A4325}" srcOrd="0" destOrd="0" parTransId="{AC9FD86E-158E-4325-9CAA-9F4531078889}" sibTransId="{1D1E0C3F-0343-4BF9-A5BE-A1A1E004AAA8}"/>
    <dgm:cxn modelId="{8C67E7CB-603D-492B-91B1-3C084C9951BF}" type="presOf" srcId="{939C8CEB-EB8D-4372-B111-6B5FE32A4325}" destId="{D22283F2-5078-4640-9E15-A942EE6D0B43}" srcOrd="0" destOrd="0" presId="urn:microsoft.com/office/officeart/2005/8/layout/vList2"/>
    <dgm:cxn modelId="{4C9B14E1-D30D-4CC6-84B4-B510A9C19AFC}" srcId="{BC4D1985-9ED1-4994-BD2E-0C205E4B82C6}" destId="{7B277D78-B5D8-4695-95B3-0522F047FDF0}" srcOrd="1" destOrd="0" parTransId="{664785C6-C9FB-49C6-A0DD-3F2FD133552C}" sibTransId="{49DCB9C4-8353-4450-B2D2-F867A5C2E6FD}"/>
    <dgm:cxn modelId="{87C989E2-C782-492C-B5E1-911155E478E4}" type="presOf" srcId="{BC4D1985-9ED1-4994-BD2E-0C205E4B82C6}" destId="{B95227D9-A0B4-4DEB-8E70-169005789493}" srcOrd="0" destOrd="0" presId="urn:microsoft.com/office/officeart/2005/8/layout/vList2"/>
    <dgm:cxn modelId="{EFCA9F33-4F23-4ED8-AD2B-52AEE13A8D39}" type="presParOf" srcId="{B95227D9-A0B4-4DEB-8E70-169005789493}" destId="{D22283F2-5078-4640-9E15-A942EE6D0B43}" srcOrd="0" destOrd="0" presId="urn:microsoft.com/office/officeart/2005/8/layout/vList2"/>
    <dgm:cxn modelId="{38B93D31-787F-4CD7-ADE1-EE2C6EFC6ADC}" type="presParOf" srcId="{B95227D9-A0B4-4DEB-8E70-169005789493}" destId="{2C81715C-D3CF-47D9-907D-71A017FFFB48}" srcOrd="1" destOrd="0" presId="urn:microsoft.com/office/officeart/2005/8/layout/vList2"/>
    <dgm:cxn modelId="{1D972F63-BDEF-4280-BD52-EDB34AEFA77E}" type="presParOf" srcId="{B95227D9-A0B4-4DEB-8E70-169005789493}" destId="{D62EA45A-5CB1-4654-840A-01A5128CFF9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AC57A19-BAD2-452F-B476-9A4C85A4E6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BD456A-353B-4487-925B-C01DE5A6286A}">
      <dgm:prSet custT="1"/>
      <dgm:spPr/>
      <dgm:t>
        <a:bodyPr/>
        <a:lstStyle/>
        <a:p>
          <a:pPr rtl="1"/>
          <a:r>
            <a:rPr lang="ar-IQ" sz="3200" b="1" dirty="0"/>
            <a:t>المادة 30 /ثانيا دستور 2005 </a:t>
          </a:r>
          <a:r>
            <a:rPr lang="ar-IQ" sz="3200" b="1" dirty="0">
              <a:solidFill>
                <a:schemeClr val="tx1"/>
              </a:solidFill>
            </a:rPr>
            <a:t>(اليتم)</a:t>
          </a:r>
          <a:endParaRPr lang="en-US" sz="3200" dirty="0">
            <a:solidFill>
              <a:schemeClr val="tx1"/>
            </a:solidFill>
          </a:endParaRPr>
        </a:p>
      </dgm:t>
    </dgm:pt>
    <dgm:pt modelId="{89461051-056B-4C87-83DF-19B8367FD847}" type="parTrans" cxnId="{49D7E44C-8C9F-4250-964A-9C4500CD0216}">
      <dgm:prSet/>
      <dgm:spPr/>
      <dgm:t>
        <a:bodyPr/>
        <a:lstStyle/>
        <a:p>
          <a:endParaRPr lang="en-US"/>
        </a:p>
      </dgm:t>
    </dgm:pt>
    <dgm:pt modelId="{51746E91-AAEF-4DDE-A1E0-35227A1E73EB}" type="sibTrans" cxnId="{49D7E44C-8C9F-4250-964A-9C4500CD0216}">
      <dgm:prSet/>
      <dgm:spPr/>
      <dgm:t>
        <a:bodyPr/>
        <a:lstStyle/>
        <a:p>
          <a:endParaRPr lang="en-US"/>
        </a:p>
      </dgm:t>
    </dgm:pt>
    <dgm:pt modelId="{649F5808-9744-4FAB-B02C-8F9AD4337335}">
      <dgm:prSet custT="1"/>
      <dgm:spPr/>
      <dgm:t>
        <a:bodyPr/>
        <a:lstStyle/>
        <a:p>
          <a:pPr rtl="1"/>
          <a:r>
            <a:rPr lang="ar-IQ" sz="2000" b="1" dirty="0"/>
            <a:t>{تكفل الدولة الضمان الاجتماعي والصحي للعراقيين في حال .. أو </a:t>
          </a:r>
          <a:r>
            <a:rPr lang="ar-IQ" sz="2000" b="1" dirty="0">
              <a:solidFill>
                <a:schemeClr val="bg1"/>
              </a:solidFill>
            </a:rPr>
            <a:t>اليتم </a:t>
          </a:r>
          <a:r>
            <a:rPr lang="ar-IQ" sz="2000" b="1" dirty="0"/>
            <a:t>.. وتوفر لهم السكن والمناهج الخاصة لتأهيلهم والعناية بهم .. }</a:t>
          </a:r>
          <a:endParaRPr lang="en-US" sz="2000" dirty="0"/>
        </a:p>
      </dgm:t>
    </dgm:pt>
    <dgm:pt modelId="{9F93FC0C-A96A-4DF1-B7BD-6B7C5F6471DA}" type="parTrans" cxnId="{D8A32558-3D3F-441E-9F0B-94F41F517BDD}">
      <dgm:prSet/>
      <dgm:spPr/>
      <dgm:t>
        <a:bodyPr/>
        <a:lstStyle/>
        <a:p>
          <a:endParaRPr lang="en-US"/>
        </a:p>
      </dgm:t>
    </dgm:pt>
    <dgm:pt modelId="{5E7CC942-F60B-4562-A0B4-79D185B8E924}" type="sibTrans" cxnId="{D8A32558-3D3F-441E-9F0B-94F41F517BDD}">
      <dgm:prSet/>
      <dgm:spPr/>
      <dgm:t>
        <a:bodyPr/>
        <a:lstStyle/>
        <a:p>
          <a:endParaRPr lang="en-US"/>
        </a:p>
      </dgm:t>
    </dgm:pt>
    <dgm:pt modelId="{0BF6BD69-C8DC-4AB7-AA22-C03B07087219}" type="pres">
      <dgm:prSet presAssocID="{0AC57A19-BAD2-452F-B476-9A4C85A4E6CE}" presName="linear" presStyleCnt="0">
        <dgm:presLayoutVars>
          <dgm:animLvl val="lvl"/>
          <dgm:resizeHandles val="exact"/>
        </dgm:presLayoutVars>
      </dgm:prSet>
      <dgm:spPr/>
    </dgm:pt>
    <dgm:pt modelId="{7EF3837C-244C-433C-A088-F766EC6C49FE}" type="pres">
      <dgm:prSet presAssocID="{E8BD456A-353B-4487-925B-C01DE5A6286A}" presName="parentText" presStyleLbl="node1" presStyleIdx="0" presStyleCnt="2" custScaleY="102953" custLinFactY="-98291" custLinFactNeighborX="-2569" custLinFactNeighborY="-100000">
        <dgm:presLayoutVars>
          <dgm:chMax val="0"/>
          <dgm:bulletEnabled val="1"/>
        </dgm:presLayoutVars>
      </dgm:prSet>
      <dgm:spPr/>
    </dgm:pt>
    <dgm:pt modelId="{5E850D1F-8396-46D6-A39F-0960DC5520DE}" type="pres">
      <dgm:prSet presAssocID="{51746E91-AAEF-4DDE-A1E0-35227A1E73EB}" presName="spacer" presStyleCnt="0"/>
      <dgm:spPr/>
    </dgm:pt>
    <dgm:pt modelId="{E778BA79-9000-4D98-AF70-481014C9F118}" type="pres">
      <dgm:prSet presAssocID="{649F5808-9744-4FAB-B02C-8F9AD4337335}" presName="parentText" presStyleLbl="node1" presStyleIdx="1" presStyleCnt="2" custScaleY="150779">
        <dgm:presLayoutVars>
          <dgm:chMax val="0"/>
          <dgm:bulletEnabled val="1"/>
        </dgm:presLayoutVars>
      </dgm:prSet>
      <dgm:spPr/>
    </dgm:pt>
  </dgm:ptLst>
  <dgm:cxnLst>
    <dgm:cxn modelId="{60B76401-82D9-45AB-BBB8-3C82E5F5250C}" type="presOf" srcId="{0AC57A19-BAD2-452F-B476-9A4C85A4E6CE}" destId="{0BF6BD69-C8DC-4AB7-AA22-C03B07087219}" srcOrd="0" destOrd="0" presId="urn:microsoft.com/office/officeart/2005/8/layout/vList2"/>
    <dgm:cxn modelId="{62A74A6A-B9C2-415A-9190-22873C32FF05}" type="presOf" srcId="{E8BD456A-353B-4487-925B-C01DE5A6286A}" destId="{7EF3837C-244C-433C-A088-F766EC6C49FE}" srcOrd="0" destOrd="0" presId="urn:microsoft.com/office/officeart/2005/8/layout/vList2"/>
    <dgm:cxn modelId="{49D7E44C-8C9F-4250-964A-9C4500CD0216}" srcId="{0AC57A19-BAD2-452F-B476-9A4C85A4E6CE}" destId="{E8BD456A-353B-4487-925B-C01DE5A6286A}" srcOrd="0" destOrd="0" parTransId="{89461051-056B-4C87-83DF-19B8367FD847}" sibTransId="{51746E91-AAEF-4DDE-A1E0-35227A1E73EB}"/>
    <dgm:cxn modelId="{3F2EBE70-C1CD-481B-9DA6-08E82B7088FC}" type="presOf" srcId="{649F5808-9744-4FAB-B02C-8F9AD4337335}" destId="{E778BA79-9000-4D98-AF70-481014C9F118}" srcOrd="0" destOrd="0" presId="urn:microsoft.com/office/officeart/2005/8/layout/vList2"/>
    <dgm:cxn modelId="{D8A32558-3D3F-441E-9F0B-94F41F517BDD}" srcId="{0AC57A19-BAD2-452F-B476-9A4C85A4E6CE}" destId="{649F5808-9744-4FAB-B02C-8F9AD4337335}" srcOrd="1" destOrd="0" parTransId="{9F93FC0C-A96A-4DF1-B7BD-6B7C5F6471DA}" sibTransId="{5E7CC942-F60B-4562-A0B4-79D185B8E924}"/>
    <dgm:cxn modelId="{788AE3BF-7597-4008-96C0-8D69544208FE}" type="presParOf" srcId="{0BF6BD69-C8DC-4AB7-AA22-C03B07087219}" destId="{7EF3837C-244C-433C-A088-F766EC6C49FE}" srcOrd="0" destOrd="0" presId="urn:microsoft.com/office/officeart/2005/8/layout/vList2"/>
    <dgm:cxn modelId="{44909320-0845-4024-B4D3-1FE6335DEA8A}" type="presParOf" srcId="{0BF6BD69-C8DC-4AB7-AA22-C03B07087219}" destId="{5E850D1F-8396-46D6-A39F-0960DC5520DE}" srcOrd="1" destOrd="0" presId="urn:microsoft.com/office/officeart/2005/8/layout/vList2"/>
    <dgm:cxn modelId="{922416C7-5DB3-45A0-A723-B96350ABFE0D}" type="presParOf" srcId="{0BF6BD69-C8DC-4AB7-AA22-C03B07087219}" destId="{E778BA79-9000-4D98-AF70-481014C9F1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CEA1B413-60F8-4E3B-9EEC-59C9AEEE7D9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EAF64E-2D2C-4DDA-B51E-230CD873DF2B}">
      <dgm:prSet custT="1"/>
      <dgm:spPr/>
      <dgm:t>
        <a:bodyPr/>
        <a:lstStyle/>
        <a:p>
          <a:pPr rtl="0"/>
          <a:r>
            <a:rPr lang="ar-IQ" sz="3200" b="1" dirty="0"/>
            <a:t>الخلاصة</a:t>
          </a:r>
          <a:endParaRPr lang="en-US" sz="3200" dirty="0"/>
        </a:p>
      </dgm:t>
    </dgm:pt>
    <dgm:pt modelId="{192DF65D-4D4B-4F2C-B78D-CF9A950B4121}" type="parTrans" cxnId="{BCE7C4A8-D8B4-4B6F-A354-3B93391CDEC8}">
      <dgm:prSet/>
      <dgm:spPr/>
      <dgm:t>
        <a:bodyPr/>
        <a:lstStyle/>
        <a:p>
          <a:endParaRPr lang="en-US"/>
        </a:p>
      </dgm:t>
    </dgm:pt>
    <dgm:pt modelId="{88FB23A4-5EF1-41B2-AB08-FAF3E3B12710}" type="sibTrans" cxnId="{BCE7C4A8-D8B4-4B6F-A354-3B93391CDEC8}">
      <dgm:prSet/>
      <dgm:spPr/>
      <dgm:t>
        <a:bodyPr/>
        <a:lstStyle/>
        <a:p>
          <a:endParaRPr lang="en-US"/>
        </a:p>
      </dgm:t>
    </dgm:pt>
    <dgm:pt modelId="{04F2F60F-D145-4629-AF1C-809E79A673C6}" type="pres">
      <dgm:prSet presAssocID="{CEA1B413-60F8-4E3B-9EEC-59C9AEEE7D9B}" presName="compositeShape" presStyleCnt="0">
        <dgm:presLayoutVars>
          <dgm:chMax val="7"/>
          <dgm:dir/>
          <dgm:resizeHandles val="exact"/>
        </dgm:presLayoutVars>
      </dgm:prSet>
      <dgm:spPr/>
    </dgm:pt>
    <dgm:pt modelId="{2EE3329C-A7D3-4AA7-BCC2-2F84E495BF8F}" type="pres">
      <dgm:prSet presAssocID="{57EAF64E-2D2C-4DDA-B51E-230CD873DF2B}" presName="circ1TxSh" presStyleLbl="vennNode1" presStyleIdx="0" presStyleCnt="1" custScaleX="578454"/>
      <dgm:spPr/>
    </dgm:pt>
  </dgm:ptLst>
  <dgm:cxnLst>
    <dgm:cxn modelId="{66443713-1F04-4274-B4DE-203B7A6E7CCC}" type="presOf" srcId="{57EAF64E-2D2C-4DDA-B51E-230CD873DF2B}" destId="{2EE3329C-A7D3-4AA7-BCC2-2F84E495BF8F}" srcOrd="0" destOrd="0" presId="urn:microsoft.com/office/officeart/2005/8/layout/venn1"/>
    <dgm:cxn modelId="{BCE7C4A8-D8B4-4B6F-A354-3B93391CDEC8}" srcId="{CEA1B413-60F8-4E3B-9EEC-59C9AEEE7D9B}" destId="{57EAF64E-2D2C-4DDA-B51E-230CD873DF2B}" srcOrd="0" destOrd="0" parTransId="{192DF65D-4D4B-4F2C-B78D-CF9A950B4121}" sibTransId="{88FB23A4-5EF1-41B2-AB08-FAF3E3B12710}"/>
    <dgm:cxn modelId="{501795AC-3070-4CB7-91DA-76FE64418F63}" type="presOf" srcId="{CEA1B413-60F8-4E3B-9EEC-59C9AEEE7D9B}" destId="{04F2F60F-D145-4629-AF1C-809E79A673C6}" srcOrd="0" destOrd="0" presId="urn:microsoft.com/office/officeart/2005/8/layout/venn1"/>
    <dgm:cxn modelId="{E2D7BF01-2852-4CE8-8F8D-8D618C1C52E1}" type="presParOf" srcId="{04F2F60F-D145-4629-AF1C-809E79A673C6}" destId="{2EE3329C-A7D3-4AA7-BCC2-2F84E495BF8F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B72081-D8B6-4371-AB7B-8DC53E2B9AE0}" type="doc">
      <dgm:prSet loTypeId="urn:microsoft.com/office/officeart/2005/8/layout/venn1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68D6D7-BF4D-4BC9-AB78-AD4EDD7BB45A}">
      <dgm:prSet custT="1"/>
      <dgm:spPr/>
      <dgm:t>
        <a:bodyPr/>
        <a:lstStyle/>
        <a:p>
          <a:pPr rtl="1"/>
          <a:r>
            <a:rPr lang="ar-IQ" sz="2800" b="1" dirty="0"/>
            <a:t>الضمانات العملية</a:t>
          </a:r>
        </a:p>
        <a:p>
          <a:pPr rtl="1"/>
          <a:r>
            <a:rPr lang="ar-IQ" sz="2000" b="1" dirty="0"/>
            <a:t>علو الحق</a:t>
          </a:r>
        </a:p>
        <a:p>
          <a:pPr rtl="1"/>
          <a:r>
            <a:rPr lang="ar-IQ" sz="2000" b="1" dirty="0"/>
            <a:t>رقابة المحكمة</a:t>
          </a:r>
        </a:p>
        <a:p>
          <a:pPr rtl="1"/>
          <a:endParaRPr lang="en-US" sz="2400" dirty="0"/>
        </a:p>
      </dgm:t>
    </dgm:pt>
    <dgm:pt modelId="{CFCE203C-D04D-4B0B-AAD0-A0AB9A747580}" type="parTrans" cxnId="{880B9D03-0D91-47FE-912F-050C6D7DEF5A}">
      <dgm:prSet/>
      <dgm:spPr/>
      <dgm:t>
        <a:bodyPr/>
        <a:lstStyle/>
        <a:p>
          <a:endParaRPr lang="en-US"/>
        </a:p>
      </dgm:t>
    </dgm:pt>
    <dgm:pt modelId="{AA7715DB-902B-409C-B1B8-291EBD73BBCC}" type="sibTrans" cxnId="{880B9D03-0D91-47FE-912F-050C6D7DEF5A}">
      <dgm:prSet/>
      <dgm:spPr/>
      <dgm:t>
        <a:bodyPr/>
        <a:lstStyle/>
        <a:p>
          <a:endParaRPr lang="en-US"/>
        </a:p>
      </dgm:t>
    </dgm:pt>
    <dgm:pt modelId="{4A3E3385-A992-42E0-BC26-EE798E704360}" type="pres">
      <dgm:prSet presAssocID="{9EB72081-D8B6-4371-AB7B-8DC53E2B9AE0}" presName="compositeShape" presStyleCnt="0">
        <dgm:presLayoutVars>
          <dgm:chMax val="7"/>
          <dgm:dir/>
          <dgm:resizeHandles val="exact"/>
        </dgm:presLayoutVars>
      </dgm:prSet>
      <dgm:spPr/>
    </dgm:pt>
    <dgm:pt modelId="{3C96E0E2-5362-4FB5-9606-19734870D7F2}" type="pres">
      <dgm:prSet presAssocID="{EE68D6D7-BF4D-4BC9-AB78-AD4EDD7BB45A}" presName="circ1TxSh" presStyleLbl="vennNode1" presStyleIdx="0" presStyleCnt="1"/>
      <dgm:spPr/>
    </dgm:pt>
  </dgm:ptLst>
  <dgm:cxnLst>
    <dgm:cxn modelId="{880B9D03-0D91-47FE-912F-050C6D7DEF5A}" srcId="{9EB72081-D8B6-4371-AB7B-8DC53E2B9AE0}" destId="{EE68D6D7-BF4D-4BC9-AB78-AD4EDD7BB45A}" srcOrd="0" destOrd="0" parTransId="{CFCE203C-D04D-4B0B-AAD0-A0AB9A747580}" sibTransId="{AA7715DB-902B-409C-B1B8-291EBD73BBCC}"/>
    <dgm:cxn modelId="{5A75D359-778B-4966-A175-228878F6DEEE}" type="presOf" srcId="{EE68D6D7-BF4D-4BC9-AB78-AD4EDD7BB45A}" destId="{3C96E0E2-5362-4FB5-9606-19734870D7F2}" srcOrd="0" destOrd="0" presId="urn:microsoft.com/office/officeart/2005/8/layout/venn1"/>
    <dgm:cxn modelId="{F955CB5A-BCFE-4CB4-A73A-9C1F9A0B548A}" type="presOf" srcId="{9EB72081-D8B6-4371-AB7B-8DC53E2B9AE0}" destId="{4A3E3385-A992-42E0-BC26-EE798E704360}" srcOrd="0" destOrd="0" presId="urn:microsoft.com/office/officeart/2005/8/layout/venn1"/>
    <dgm:cxn modelId="{941D52D5-92F9-4D6D-8B28-EE3A7B8AB10F}" type="presParOf" srcId="{4A3E3385-A992-42E0-BC26-EE798E704360}" destId="{3C96E0E2-5362-4FB5-9606-19734870D7F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039845-855D-46C1-A4BD-FB40E2558B16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031BDF-638B-442D-8458-162EC06532B0}">
      <dgm:prSet custT="1"/>
      <dgm:spPr/>
      <dgm:t>
        <a:bodyPr/>
        <a:lstStyle/>
        <a:p>
          <a:pPr rtl="1"/>
          <a:r>
            <a:rPr lang="ar-IQ" sz="2800" b="1" dirty="0"/>
            <a:t>الاطار الدستوري</a:t>
          </a:r>
        </a:p>
        <a:p>
          <a:pPr rtl="1"/>
          <a:r>
            <a:rPr lang="ar-IQ" sz="2000" b="1" dirty="0"/>
            <a:t>م/132 /أولا/دستور </a:t>
          </a:r>
        </a:p>
        <a:p>
          <a:pPr rtl="1"/>
          <a:r>
            <a:rPr lang="ar-IQ" sz="2000" b="1" dirty="0"/>
            <a:t>2005 </a:t>
          </a:r>
        </a:p>
        <a:p>
          <a:pPr rtl="1"/>
          <a:r>
            <a:rPr lang="ar-IQ" sz="2000" b="1" dirty="0"/>
            <a:t>{تكفل الدولة رعاية ذوي الشهداء}</a:t>
          </a:r>
          <a:endParaRPr lang="en-US" sz="2000" dirty="0"/>
        </a:p>
      </dgm:t>
    </dgm:pt>
    <dgm:pt modelId="{4FB1B7E9-672A-4D59-864F-162B955C1F83}" type="parTrans" cxnId="{D16B8BA4-829F-4AED-BCCB-3603F074014D}">
      <dgm:prSet/>
      <dgm:spPr/>
      <dgm:t>
        <a:bodyPr/>
        <a:lstStyle/>
        <a:p>
          <a:endParaRPr lang="en-US"/>
        </a:p>
      </dgm:t>
    </dgm:pt>
    <dgm:pt modelId="{9883DFAE-5487-411C-ABA5-8677FAF95730}" type="sibTrans" cxnId="{D16B8BA4-829F-4AED-BCCB-3603F074014D}">
      <dgm:prSet/>
      <dgm:spPr/>
      <dgm:t>
        <a:bodyPr/>
        <a:lstStyle/>
        <a:p>
          <a:endParaRPr lang="en-US"/>
        </a:p>
      </dgm:t>
    </dgm:pt>
    <dgm:pt modelId="{F65E5D66-0798-4061-91B8-0869DF73DAB4}" type="pres">
      <dgm:prSet presAssocID="{89039845-855D-46C1-A4BD-FB40E2558B16}" presName="compositeShape" presStyleCnt="0">
        <dgm:presLayoutVars>
          <dgm:chMax val="7"/>
          <dgm:dir/>
          <dgm:resizeHandles val="exact"/>
        </dgm:presLayoutVars>
      </dgm:prSet>
      <dgm:spPr/>
    </dgm:pt>
    <dgm:pt modelId="{586D608F-27F7-4BC4-B812-3793D36CC2D2}" type="pres">
      <dgm:prSet presAssocID="{1B031BDF-638B-442D-8458-162EC06532B0}" presName="circ1TxSh" presStyleLbl="vennNode1" presStyleIdx="0" presStyleCnt="1" custLinFactNeighborX="7335"/>
      <dgm:spPr/>
    </dgm:pt>
  </dgm:ptLst>
  <dgm:cxnLst>
    <dgm:cxn modelId="{78D33F19-B303-4E18-A054-F0812E609EAC}" type="presOf" srcId="{89039845-855D-46C1-A4BD-FB40E2558B16}" destId="{F65E5D66-0798-4061-91B8-0869DF73DAB4}" srcOrd="0" destOrd="0" presId="urn:microsoft.com/office/officeart/2005/8/layout/venn1"/>
    <dgm:cxn modelId="{D16B8BA4-829F-4AED-BCCB-3603F074014D}" srcId="{89039845-855D-46C1-A4BD-FB40E2558B16}" destId="{1B031BDF-638B-442D-8458-162EC06532B0}" srcOrd="0" destOrd="0" parTransId="{4FB1B7E9-672A-4D59-864F-162B955C1F83}" sibTransId="{9883DFAE-5487-411C-ABA5-8677FAF95730}"/>
    <dgm:cxn modelId="{8F19C8AB-3F26-4286-A4E9-2E0F17ADCAF4}" type="presOf" srcId="{1B031BDF-638B-442D-8458-162EC06532B0}" destId="{586D608F-27F7-4BC4-B812-3793D36CC2D2}" srcOrd="0" destOrd="0" presId="urn:microsoft.com/office/officeart/2005/8/layout/venn1"/>
    <dgm:cxn modelId="{1B9D2951-3078-4F36-AEF0-6EC9F79FF0D9}" type="presParOf" srcId="{F65E5D66-0798-4061-91B8-0869DF73DAB4}" destId="{586D608F-27F7-4BC4-B812-3793D36CC2D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86E959-523C-4812-AC2D-40AC535CF5B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F89BA9-2664-4581-8AF7-C71B754E2DFF}">
      <dgm:prSet custT="1"/>
      <dgm:spPr/>
      <dgm:t>
        <a:bodyPr/>
        <a:lstStyle/>
        <a:p>
          <a:pPr rtl="0"/>
          <a:r>
            <a:rPr lang="ar-IQ" sz="2400" b="1" dirty="0"/>
            <a:t>الاطار التشريعي والتنفيذي لحق ذوي الشهداء بالتعليم العالي</a:t>
          </a:r>
          <a:endParaRPr lang="en-US" sz="2400" dirty="0"/>
        </a:p>
      </dgm:t>
    </dgm:pt>
    <dgm:pt modelId="{2E414075-8885-412F-8C3B-D450EEC1B15E}" type="parTrans" cxnId="{3538E411-81F8-424E-B5FA-036B37FFC897}">
      <dgm:prSet/>
      <dgm:spPr/>
      <dgm:t>
        <a:bodyPr/>
        <a:lstStyle/>
        <a:p>
          <a:endParaRPr lang="en-US"/>
        </a:p>
      </dgm:t>
    </dgm:pt>
    <dgm:pt modelId="{D59F2B19-6668-44A2-B66C-5677ABE76F98}" type="sibTrans" cxnId="{3538E411-81F8-424E-B5FA-036B37FFC897}">
      <dgm:prSet/>
      <dgm:spPr/>
      <dgm:t>
        <a:bodyPr/>
        <a:lstStyle/>
        <a:p>
          <a:endParaRPr lang="en-US"/>
        </a:p>
      </dgm:t>
    </dgm:pt>
    <dgm:pt modelId="{C4831C32-64F0-43C2-B5D6-AF82FB4F43FD}" type="pres">
      <dgm:prSet presAssocID="{E886E959-523C-4812-AC2D-40AC535CF5B5}" presName="compositeShape" presStyleCnt="0">
        <dgm:presLayoutVars>
          <dgm:chMax val="7"/>
          <dgm:dir/>
          <dgm:resizeHandles val="exact"/>
        </dgm:presLayoutVars>
      </dgm:prSet>
      <dgm:spPr/>
    </dgm:pt>
    <dgm:pt modelId="{06706673-A6AF-4063-926B-ED077E6AFB6D}" type="pres">
      <dgm:prSet presAssocID="{8BF89BA9-2664-4581-8AF7-C71B754E2DFF}" presName="circ1TxSh" presStyleLbl="vennNode1" presStyleIdx="0" presStyleCnt="1" custScaleX="389528" custLinFactNeighborX="-5042" custLinFactNeighborY="4202"/>
      <dgm:spPr/>
    </dgm:pt>
  </dgm:ptLst>
  <dgm:cxnLst>
    <dgm:cxn modelId="{3538E411-81F8-424E-B5FA-036B37FFC897}" srcId="{E886E959-523C-4812-AC2D-40AC535CF5B5}" destId="{8BF89BA9-2664-4581-8AF7-C71B754E2DFF}" srcOrd="0" destOrd="0" parTransId="{2E414075-8885-412F-8C3B-D450EEC1B15E}" sibTransId="{D59F2B19-6668-44A2-B66C-5677ABE76F98}"/>
    <dgm:cxn modelId="{D6FB1543-E76C-4A33-9CEF-18B64CD60960}" type="presOf" srcId="{E886E959-523C-4812-AC2D-40AC535CF5B5}" destId="{C4831C32-64F0-43C2-B5D6-AF82FB4F43FD}" srcOrd="0" destOrd="0" presId="urn:microsoft.com/office/officeart/2005/8/layout/venn1"/>
    <dgm:cxn modelId="{896C1FA4-BAD3-447F-9437-2D5D43CA34B6}" type="presOf" srcId="{8BF89BA9-2664-4581-8AF7-C71B754E2DFF}" destId="{06706673-A6AF-4063-926B-ED077E6AFB6D}" srcOrd="0" destOrd="0" presId="urn:microsoft.com/office/officeart/2005/8/layout/venn1"/>
    <dgm:cxn modelId="{D6B34990-298B-4E2F-AF96-04C0034704BF}" type="presParOf" srcId="{C4831C32-64F0-43C2-B5D6-AF82FB4F43FD}" destId="{06706673-A6AF-4063-926B-ED077E6AFB6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B7F0AB-7D21-4A4D-A9E6-A23A2F2BF8D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2843FF-93C0-4E51-B8E1-CA9FF4C41372}">
      <dgm:prSet custT="1"/>
      <dgm:spPr/>
      <dgm:t>
        <a:bodyPr/>
        <a:lstStyle/>
        <a:p>
          <a:pPr rtl="1"/>
          <a:r>
            <a:rPr lang="ar-IQ" sz="2400" b="1" u="sng" dirty="0"/>
            <a:t>الاطار التنفيذي</a:t>
          </a:r>
        </a:p>
        <a:p>
          <a:pPr rtl="1"/>
          <a:r>
            <a:rPr lang="ar-IQ" sz="2400" b="1" dirty="0"/>
            <a:t>ضوابط الوزارة بالقبول في الدراستين </a:t>
          </a:r>
        </a:p>
        <a:p>
          <a:pPr rtl="1"/>
          <a:r>
            <a:rPr lang="ar-IQ" sz="2400" b="1" dirty="0">
              <a:solidFill>
                <a:srgbClr val="FF0000"/>
              </a:solidFill>
            </a:rPr>
            <a:t>{الأولية</a:t>
          </a:r>
          <a:r>
            <a:rPr lang="ar-IQ" sz="2400" b="1" dirty="0">
              <a:solidFill>
                <a:schemeClr val="tx1"/>
              </a:solidFill>
            </a:rPr>
            <a:t>/أ-3 - الدليل</a:t>
          </a:r>
        </a:p>
        <a:p>
          <a:pPr rtl="1"/>
          <a:r>
            <a:rPr lang="ar-IQ" sz="2400" b="1" dirty="0">
              <a:solidFill>
                <a:srgbClr val="FF0000"/>
              </a:solidFill>
            </a:rPr>
            <a:t>العليا</a:t>
          </a:r>
          <a:r>
            <a:rPr lang="ar-IQ" sz="2400" b="1" dirty="0">
              <a:solidFill>
                <a:schemeClr val="tx1"/>
              </a:solidFill>
            </a:rPr>
            <a:t>/ثالثا/المقاعد المضافة}</a:t>
          </a:r>
          <a:endParaRPr lang="en-US" sz="2400" dirty="0">
            <a:solidFill>
              <a:schemeClr val="tx1"/>
            </a:solidFill>
          </a:endParaRPr>
        </a:p>
      </dgm:t>
    </dgm:pt>
    <dgm:pt modelId="{958BAD74-930C-4331-B4B3-2BA55FF129D3}" type="parTrans" cxnId="{F6CE955D-2338-4A81-AB34-059B79EA09C8}">
      <dgm:prSet/>
      <dgm:spPr/>
      <dgm:t>
        <a:bodyPr/>
        <a:lstStyle/>
        <a:p>
          <a:endParaRPr lang="en-US"/>
        </a:p>
      </dgm:t>
    </dgm:pt>
    <dgm:pt modelId="{35D0C1D8-D29F-4665-AEB9-129AF4A4465C}" type="sibTrans" cxnId="{F6CE955D-2338-4A81-AB34-059B79EA09C8}">
      <dgm:prSet/>
      <dgm:spPr/>
      <dgm:t>
        <a:bodyPr/>
        <a:lstStyle/>
        <a:p>
          <a:endParaRPr lang="en-US"/>
        </a:p>
      </dgm:t>
    </dgm:pt>
    <dgm:pt modelId="{467F8AFB-D948-4663-98C1-A08F1FD70373}" type="pres">
      <dgm:prSet presAssocID="{92B7F0AB-7D21-4A4D-A9E6-A23A2F2BF8D2}" presName="compositeShape" presStyleCnt="0">
        <dgm:presLayoutVars>
          <dgm:chMax val="7"/>
          <dgm:dir/>
          <dgm:resizeHandles val="exact"/>
        </dgm:presLayoutVars>
      </dgm:prSet>
      <dgm:spPr/>
    </dgm:pt>
    <dgm:pt modelId="{AC1C9065-73BB-4F14-BB9D-BE80A5ECA27F}" type="pres">
      <dgm:prSet presAssocID="{932843FF-93C0-4E51-B8E1-CA9FF4C41372}" presName="circ1TxSh" presStyleLbl="vennNode1" presStyleIdx="0" presStyleCnt="1" custScaleX="104309" custLinFactNeighborX="-2118" custLinFactNeighborY="14221"/>
      <dgm:spPr/>
    </dgm:pt>
  </dgm:ptLst>
  <dgm:cxnLst>
    <dgm:cxn modelId="{7750A331-A4F0-4AF7-B27C-B781F4CADA7C}" type="presOf" srcId="{92B7F0AB-7D21-4A4D-A9E6-A23A2F2BF8D2}" destId="{467F8AFB-D948-4663-98C1-A08F1FD70373}" srcOrd="0" destOrd="0" presId="urn:microsoft.com/office/officeart/2005/8/layout/venn1"/>
    <dgm:cxn modelId="{F6CE955D-2338-4A81-AB34-059B79EA09C8}" srcId="{92B7F0AB-7D21-4A4D-A9E6-A23A2F2BF8D2}" destId="{932843FF-93C0-4E51-B8E1-CA9FF4C41372}" srcOrd="0" destOrd="0" parTransId="{958BAD74-930C-4331-B4B3-2BA55FF129D3}" sibTransId="{35D0C1D8-D29F-4665-AEB9-129AF4A4465C}"/>
    <dgm:cxn modelId="{445D6DDA-2332-4878-96DC-4D25F5D617DB}" type="presOf" srcId="{932843FF-93C0-4E51-B8E1-CA9FF4C41372}" destId="{AC1C9065-73BB-4F14-BB9D-BE80A5ECA27F}" srcOrd="0" destOrd="0" presId="urn:microsoft.com/office/officeart/2005/8/layout/venn1"/>
    <dgm:cxn modelId="{C4A92528-9377-42B7-9CED-E40F35185785}" type="presParOf" srcId="{467F8AFB-D948-4663-98C1-A08F1FD70373}" destId="{AC1C9065-73BB-4F14-BB9D-BE80A5ECA27F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ADBC93-1E5D-4991-A8CA-5DBF5B5B776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7433FDB-3383-4C99-886C-BCB7B41E6E6A}">
      <dgm:prSet custT="1"/>
      <dgm:spPr/>
      <dgm:t>
        <a:bodyPr/>
        <a:lstStyle/>
        <a:p>
          <a:pPr rtl="1"/>
          <a:r>
            <a:rPr lang="ar-IQ" sz="2000" b="1" u="sng" dirty="0"/>
            <a:t>الاطار التشريعي</a:t>
          </a:r>
        </a:p>
        <a:p>
          <a:pPr rtl="1"/>
          <a:r>
            <a:rPr lang="ar-IQ" sz="2000" b="1" dirty="0">
              <a:solidFill>
                <a:srgbClr val="FF0000"/>
              </a:solidFill>
            </a:rPr>
            <a:t>م/3-ثانيا</a:t>
          </a:r>
          <a:r>
            <a:rPr lang="ar-IQ" sz="2000" b="1" dirty="0"/>
            <a:t>-الدراسة الملائمة</a:t>
          </a:r>
        </a:p>
        <a:p>
          <a:pPr rtl="1"/>
          <a:r>
            <a:rPr lang="ar-IQ" sz="2000" b="1" dirty="0">
              <a:solidFill>
                <a:srgbClr val="FF0000"/>
              </a:solidFill>
            </a:rPr>
            <a:t>م/ 17 - سابعا </a:t>
          </a:r>
          <a:r>
            <a:rPr lang="ar-IQ" sz="2000" b="1" dirty="0"/>
            <a:t>تخصيص نسبة مقاعد دراسية عليا واولية</a:t>
          </a:r>
        </a:p>
        <a:p>
          <a:pPr rtl="1"/>
          <a:r>
            <a:rPr lang="ar-IQ" sz="2000" b="1" dirty="0">
              <a:solidFill>
                <a:srgbClr val="FF0000"/>
              </a:solidFill>
            </a:rPr>
            <a:t>م/ 17  - ثامنا </a:t>
          </a:r>
          <a:r>
            <a:rPr lang="ar-IQ" sz="2000" b="1" dirty="0"/>
            <a:t>الأولوية بحالة التنافس</a:t>
          </a:r>
        </a:p>
        <a:p>
          <a:pPr rtl="1"/>
          <a:r>
            <a:rPr lang="ar-IQ" sz="2400" b="1" dirty="0">
              <a:solidFill>
                <a:srgbClr val="FF0000"/>
              </a:solidFill>
            </a:rPr>
            <a:t>{رفع المستوى العلمي}</a:t>
          </a:r>
          <a:endParaRPr lang="en-US" sz="2400" dirty="0">
            <a:solidFill>
              <a:srgbClr val="FF0000"/>
            </a:solidFill>
          </a:endParaRPr>
        </a:p>
      </dgm:t>
    </dgm:pt>
    <dgm:pt modelId="{242F3BE1-FCED-409C-9F0F-68CB1DAB24B4}" type="parTrans" cxnId="{D56450F6-1BF9-4B44-8417-686D9FA27D99}">
      <dgm:prSet/>
      <dgm:spPr/>
      <dgm:t>
        <a:bodyPr/>
        <a:lstStyle/>
        <a:p>
          <a:endParaRPr lang="en-US"/>
        </a:p>
      </dgm:t>
    </dgm:pt>
    <dgm:pt modelId="{FC148C0F-093A-4917-A0F0-7EB927605858}" type="sibTrans" cxnId="{D56450F6-1BF9-4B44-8417-686D9FA27D99}">
      <dgm:prSet/>
      <dgm:spPr/>
      <dgm:t>
        <a:bodyPr/>
        <a:lstStyle/>
        <a:p>
          <a:endParaRPr lang="en-US"/>
        </a:p>
      </dgm:t>
    </dgm:pt>
    <dgm:pt modelId="{5FB66C1F-FF36-403C-A78E-73A478A09762}" type="pres">
      <dgm:prSet presAssocID="{F0ADBC93-1E5D-4991-A8CA-5DBF5B5B776C}" presName="compositeShape" presStyleCnt="0">
        <dgm:presLayoutVars>
          <dgm:chMax val="7"/>
          <dgm:dir/>
          <dgm:resizeHandles val="exact"/>
        </dgm:presLayoutVars>
      </dgm:prSet>
      <dgm:spPr/>
    </dgm:pt>
    <dgm:pt modelId="{A8C638A6-DCBB-4484-A3C4-8F361260EF1C}" type="pres">
      <dgm:prSet presAssocID="{D7433FDB-3383-4C99-886C-BCB7B41E6E6A}" presName="circ1TxSh" presStyleLbl="vennNode1" presStyleIdx="0" presStyleCnt="1" custScaleX="104726" custLinFactNeighborX="-908" custLinFactNeighborY="15734"/>
      <dgm:spPr/>
    </dgm:pt>
  </dgm:ptLst>
  <dgm:cxnLst>
    <dgm:cxn modelId="{F3E68101-56CF-4D0B-853C-F5C6E9865A00}" type="presOf" srcId="{D7433FDB-3383-4C99-886C-BCB7B41E6E6A}" destId="{A8C638A6-DCBB-4484-A3C4-8F361260EF1C}" srcOrd="0" destOrd="0" presId="urn:microsoft.com/office/officeart/2005/8/layout/venn1"/>
    <dgm:cxn modelId="{83E4CEC2-253D-4BC2-811C-CECDA67D9EF1}" type="presOf" srcId="{F0ADBC93-1E5D-4991-A8CA-5DBF5B5B776C}" destId="{5FB66C1F-FF36-403C-A78E-73A478A09762}" srcOrd="0" destOrd="0" presId="urn:microsoft.com/office/officeart/2005/8/layout/venn1"/>
    <dgm:cxn modelId="{D56450F6-1BF9-4B44-8417-686D9FA27D99}" srcId="{F0ADBC93-1E5D-4991-A8CA-5DBF5B5B776C}" destId="{D7433FDB-3383-4C99-886C-BCB7B41E6E6A}" srcOrd="0" destOrd="0" parTransId="{242F3BE1-FCED-409C-9F0F-68CB1DAB24B4}" sibTransId="{FC148C0F-093A-4917-A0F0-7EB927605858}"/>
    <dgm:cxn modelId="{AD4655A4-D009-4ECF-B9E6-B26CEF0D8403}" type="presParOf" srcId="{5FB66C1F-FF36-403C-A78E-73A478A09762}" destId="{A8C638A6-DCBB-4484-A3C4-8F361260EF1C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FF7A473-BCE2-4A9C-8E58-346BB2A08EF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DFB011-EEE3-4E0D-B7E3-F1073FFE09D0}">
      <dgm:prSet/>
      <dgm:spPr/>
      <dgm:t>
        <a:bodyPr/>
        <a:lstStyle/>
        <a:p>
          <a:pPr rtl="1"/>
          <a:r>
            <a:rPr lang="ar-IQ" b="1" dirty="0">
              <a:solidFill>
                <a:srgbClr val="FF0000"/>
              </a:solidFill>
            </a:rPr>
            <a:t>أوجه الطعن بالاطار التشريعي والتنفيذي</a:t>
          </a:r>
        </a:p>
        <a:p>
          <a:pPr rtl="1"/>
          <a:r>
            <a:rPr lang="ar-IQ" b="1" dirty="0"/>
            <a:t>الدعوى بالعدد 154  لسنة 2018</a:t>
          </a:r>
          <a:endParaRPr lang="en-US" dirty="0"/>
        </a:p>
      </dgm:t>
    </dgm:pt>
    <dgm:pt modelId="{4E24F1ED-A01E-469C-86BA-6F9A1FBF4E9D}" type="parTrans" cxnId="{BC89500F-1200-4076-B843-7010DC799448}">
      <dgm:prSet/>
      <dgm:spPr/>
      <dgm:t>
        <a:bodyPr/>
        <a:lstStyle/>
        <a:p>
          <a:endParaRPr lang="en-US"/>
        </a:p>
      </dgm:t>
    </dgm:pt>
    <dgm:pt modelId="{170E4D8B-C5B6-43E3-A3DD-8522CB06E9B6}" type="sibTrans" cxnId="{BC89500F-1200-4076-B843-7010DC799448}">
      <dgm:prSet/>
      <dgm:spPr/>
      <dgm:t>
        <a:bodyPr/>
        <a:lstStyle/>
        <a:p>
          <a:endParaRPr lang="en-US"/>
        </a:p>
      </dgm:t>
    </dgm:pt>
    <dgm:pt modelId="{E8544B35-5523-4D9E-96EA-7D45234406EC}" type="pres">
      <dgm:prSet presAssocID="{6FF7A473-BCE2-4A9C-8E58-346BB2A08EFD}" presName="compositeShape" presStyleCnt="0">
        <dgm:presLayoutVars>
          <dgm:chMax val="7"/>
          <dgm:dir/>
          <dgm:resizeHandles val="exact"/>
        </dgm:presLayoutVars>
      </dgm:prSet>
      <dgm:spPr/>
    </dgm:pt>
    <dgm:pt modelId="{F47B4A45-84D9-4516-86F2-C119AA5BFDC9}" type="pres">
      <dgm:prSet presAssocID="{92DFB011-EEE3-4E0D-B7E3-F1073FFE09D0}" presName="circ1TxSh" presStyleLbl="vennNode1" presStyleIdx="0" presStyleCnt="1" custScaleX="383895" custLinFactNeighborX="-1439" custLinFactNeighborY="-15827"/>
      <dgm:spPr/>
    </dgm:pt>
  </dgm:ptLst>
  <dgm:cxnLst>
    <dgm:cxn modelId="{BC89500F-1200-4076-B843-7010DC799448}" srcId="{6FF7A473-BCE2-4A9C-8E58-346BB2A08EFD}" destId="{92DFB011-EEE3-4E0D-B7E3-F1073FFE09D0}" srcOrd="0" destOrd="0" parTransId="{4E24F1ED-A01E-469C-86BA-6F9A1FBF4E9D}" sibTransId="{170E4D8B-C5B6-43E3-A3DD-8522CB06E9B6}"/>
    <dgm:cxn modelId="{B435CC45-0C6C-4285-A0AD-6B6E0F9947C7}" type="presOf" srcId="{6FF7A473-BCE2-4A9C-8E58-346BB2A08EFD}" destId="{E8544B35-5523-4D9E-96EA-7D45234406EC}" srcOrd="0" destOrd="0" presId="urn:microsoft.com/office/officeart/2005/8/layout/venn1"/>
    <dgm:cxn modelId="{76D1D4C0-C4BA-4C2C-A83C-88BA0EC579A5}" type="presOf" srcId="{92DFB011-EEE3-4E0D-B7E3-F1073FFE09D0}" destId="{F47B4A45-84D9-4516-86F2-C119AA5BFDC9}" srcOrd="0" destOrd="0" presId="urn:microsoft.com/office/officeart/2005/8/layout/venn1"/>
    <dgm:cxn modelId="{1895AB76-2C86-4021-BF6E-36D2916D9B76}" type="presParOf" srcId="{E8544B35-5523-4D9E-96EA-7D45234406EC}" destId="{F47B4A45-84D9-4516-86F2-C119AA5BFDC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B9521AB-EFCA-48BF-9C99-41BE3393454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E09593-E96B-4D47-889A-684DDD4872B9}">
      <dgm:prSet custT="1"/>
      <dgm:spPr/>
      <dgm:t>
        <a:bodyPr/>
        <a:lstStyle/>
        <a:p>
          <a:pPr rtl="1"/>
          <a:r>
            <a:rPr lang="ar-IQ" sz="2800" b="1" dirty="0"/>
            <a:t>مبدأ تكافؤ الفرص</a:t>
          </a:r>
        </a:p>
        <a:p>
          <a:pPr rtl="1"/>
          <a:r>
            <a:rPr lang="ar-IQ" sz="2800" b="1" dirty="0">
              <a:solidFill>
                <a:srgbClr val="FF0000"/>
              </a:solidFill>
            </a:rPr>
            <a:t>المادة 16</a:t>
          </a:r>
          <a:r>
            <a:rPr lang="ar-IQ" sz="2800" b="1" dirty="0"/>
            <a:t> </a:t>
          </a:r>
          <a:r>
            <a:rPr lang="ar-IQ" sz="2800" b="1" dirty="0">
              <a:solidFill>
                <a:srgbClr val="FF0000"/>
              </a:solidFill>
            </a:rPr>
            <a:t>من الدستور </a:t>
          </a:r>
        </a:p>
        <a:p>
          <a:pPr rtl="1"/>
          <a:r>
            <a:rPr lang="ar-IQ" sz="2800" b="1" dirty="0"/>
            <a:t>{تكافؤ الفرص حق مكفول لجميع العراقيين}</a:t>
          </a:r>
          <a:endParaRPr lang="en-US" sz="2800" dirty="0"/>
        </a:p>
      </dgm:t>
    </dgm:pt>
    <dgm:pt modelId="{C1F96ED6-C948-4B0B-AB7E-2BCFE65BCFD2}" type="parTrans" cxnId="{75158DAA-101F-4462-90E2-0E6ED383F08A}">
      <dgm:prSet/>
      <dgm:spPr/>
      <dgm:t>
        <a:bodyPr/>
        <a:lstStyle/>
        <a:p>
          <a:endParaRPr lang="en-US"/>
        </a:p>
      </dgm:t>
    </dgm:pt>
    <dgm:pt modelId="{95EED64F-B529-483F-9367-6BBF7B84DB1D}" type="sibTrans" cxnId="{75158DAA-101F-4462-90E2-0E6ED383F08A}">
      <dgm:prSet/>
      <dgm:spPr/>
      <dgm:t>
        <a:bodyPr/>
        <a:lstStyle/>
        <a:p>
          <a:endParaRPr lang="en-US"/>
        </a:p>
      </dgm:t>
    </dgm:pt>
    <dgm:pt modelId="{CD58460F-75EB-4C2F-BC33-D305A2EC5AB8}" type="pres">
      <dgm:prSet presAssocID="{3B9521AB-EFCA-48BF-9C99-41BE33934549}" presName="compositeShape" presStyleCnt="0">
        <dgm:presLayoutVars>
          <dgm:chMax val="7"/>
          <dgm:dir/>
          <dgm:resizeHandles val="exact"/>
        </dgm:presLayoutVars>
      </dgm:prSet>
      <dgm:spPr/>
    </dgm:pt>
    <dgm:pt modelId="{8D64EBA7-5895-4E44-8BAF-F9D0C0C19E32}" type="pres">
      <dgm:prSet presAssocID="{C9E09593-E96B-4D47-889A-684DDD4872B9}" presName="circ1TxSh" presStyleLbl="vennNode1" presStyleIdx="0" presStyleCnt="1" custLinFactNeighborX="-8774" custLinFactNeighborY="-5189"/>
      <dgm:spPr/>
    </dgm:pt>
  </dgm:ptLst>
  <dgm:cxnLst>
    <dgm:cxn modelId="{83E08049-C5A2-442A-8DFC-9C4DCC73014F}" type="presOf" srcId="{C9E09593-E96B-4D47-889A-684DDD4872B9}" destId="{8D64EBA7-5895-4E44-8BAF-F9D0C0C19E32}" srcOrd="0" destOrd="0" presId="urn:microsoft.com/office/officeart/2005/8/layout/venn1"/>
    <dgm:cxn modelId="{AC31A351-8150-4B64-8EDD-70B377FFC05A}" type="presOf" srcId="{3B9521AB-EFCA-48BF-9C99-41BE33934549}" destId="{CD58460F-75EB-4C2F-BC33-D305A2EC5AB8}" srcOrd="0" destOrd="0" presId="urn:microsoft.com/office/officeart/2005/8/layout/venn1"/>
    <dgm:cxn modelId="{75158DAA-101F-4462-90E2-0E6ED383F08A}" srcId="{3B9521AB-EFCA-48BF-9C99-41BE33934549}" destId="{C9E09593-E96B-4D47-889A-684DDD4872B9}" srcOrd="0" destOrd="0" parTransId="{C1F96ED6-C948-4B0B-AB7E-2BCFE65BCFD2}" sibTransId="{95EED64F-B529-483F-9367-6BBF7B84DB1D}"/>
    <dgm:cxn modelId="{EADD28D8-D4AD-4A25-BDEE-29E210403C3A}" type="presParOf" srcId="{CD58460F-75EB-4C2F-BC33-D305A2EC5AB8}" destId="{8D64EBA7-5895-4E44-8BAF-F9D0C0C19E3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BC59CF-0DD9-49FF-B588-1927B1B95E7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19E12BB-0AB4-46BF-A027-00112A0CD5A7}">
      <dgm:prSet custT="1"/>
      <dgm:spPr/>
      <dgm:t>
        <a:bodyPr/>
        <a:lstStyle/>
        <a:p>
          <a:pPr rtl="1"/>
          <a:r>
            <a:rPr lang="ar-IQ" sz="2800" b="1" dirty="0"/>
            <a:t>مبدأ المساواة</a:t>
          </a:r>
        </a:p>
        <a:p>
          <a:pPr rtl="1"/>
          <a:r>
            <a:rPr lang="ar-IQ" sz="2800" b="1" dirty="0">
              <a:solidFill>
                <a:srgbClr val="FF0000"/>
              </a:solidFill>
            </a:rPr>
            <a:t>المادة/14</a:t>
          </a:r>
          <a:r>
            <a:rPr lang="ar-IQ" sz="2800" b="1" dirty="0"/>
            <a:t> </a:t>
          </a:r>
          <a:r>
            <a:rPr lang="ar-IQ" sz="2800" b="1" dirty="0">
              <a:solidFill>
                <a:srgbClr val="FF0000"/>
              </a:solidFill>
            </a:rPr>
            <a:t>من الدستور</a:t>
          </a:r>
        </a:p>
        <a:p>
          <a:pPr rtl="1"/>
          <a:r>
            <a:rPr lang="ar-IQ" sz="2800" b="1" dirty="0"/>
            <a:t>{العراقيون متساوون امام القانون دون تمييز}</a:t>
          </a:r>
          <a:endParaRPr lang="en-US" sz="2800" dirty="0"/>
        </a:p>
      </dgm:t>
    </dgm:pt>
    <dgm:pt modelId="{F21D8C5F-3AD5-4920-9788-B96AB155A9E9}" type="parTrans" cxnId="{E461098C-1B3A-4673-8EEA-B9DF87DC2864}">
      <dgm:prSet/>
      <dgm:spPr/>
      <dgm:t>
        <a:bodyPr/>
        <a:lstStyle/>
        <a:p>
          <a:endParaRPr lang="en-US"/>
        </a:p>
      </dgm:t>
    </dgm:pt>
    <dgm:pt modelId="{F0872D87-D08D-4DC8-8BFB-E50DAC49A263}" type="sibTrans" cxnId="{E461098C-1B3A-4673-8EEA-B9DF87DC2864}">
      <dgm:prSet/>
      <dgm:spPr/>
      <dgm:t>
        <a:bodyPr/>
        <a:lstStyle/>
        <a:p>
          <a:endParaRPr lang="en-US"/>
        </a:p>
      </dgm:t>
    </dgm:pt>
    <dgm:pt modelId="{866D8779-0B69-457C-8C3B-389FAC001014}" type="pres">
      <dgm:prSet presAssocID="{44BC59CF-0DD9-49FF-B588-1927B1B95E72}" presName="compositeShape" presStyleCnt="0">
        <dgm:presLayoutVars>
          <dgm:chMax val="7"/>
          <dgm:dir/>
          <dgm:resizeHandles val="exact"/>
        </dgm:presLayoutVars>
      </dgm:prSet>
      <dgm:spPr/>
    </dgm:pt>
    <dgm:pt modelId="{0FC49EC2-5624-4AC0-A223-83961A867062}" type="pres">
      <dgm:prSet presAssocID="{419E12BB-0AB4-46BF-A027-00112A0CD5A7}" presName="circ1TxSh" presStyleLbl="vennNode1" presStyleIdx="0" presStyleCnt="1" custLinFactNeighborX="-2558" custLinFactNeighborY="7431"/>
      <dgm:spPr/>
    </dgm:pt>
  </dgm:ptLst>
  <dgm:cxnLst>
    <dgm:cxn modelId="{E461098C-1B3A-4673-8EEA-B9DF87DC2864}" srcId="{44BC59CF-0DD9-49FF-B588-1927B1B95E72}" destId="{419E12BB-0AB4-46BF-A027-00112A0CD5A7}" srcOrd="0" destOrd="0" parTransId="{F21D8C5F-3AD5-4920-9788-B96AB155A9E9}" sibTransId="{F0872D87-D08D-4DC8-8BFB-E50DAC49A263}"/>
    <dgm:cxn modelId="{08B62D92-AFFA-439E-B3B7-84C242EB23E1}" type="presOf" srcId="{44BC59CF-0DD9-49FF-B588-1927B1B95E72}" destId="{866D8779-0B69-457C-8C3B-389FAC001014}" srcOrd="0" destOrd="0" presId="urn:microsoft.com/office/officeart/2005/8/layout/venn1"/>
    <dgm:cxn modelId="{3FD6EABE-8CCB-4016-BAA3-09D21D6F045A}" type="presOf" srcId="{419E12BB-0AB4-46BF-A027-00112A0CD5A7}" destId="{0FC49EC2-5624-4AC0-A223-83961A867062}" srcOrd="0" destOrd="0" presId="urn:microsoft.com/office/officeart/2005/8/layout/venn1"/>
    <dgm:cxn modelId="{C1FC690E-DEBB-4826-827F-5D6221114BCD}" type="presParOf" srcId="{866D8779-0B69-457C-8C3B-389FAC001014}" destId="{0FC49EC2-5624-4AC0-A223-83961A867062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EA07F-F1A8-4B03-97C8-606DE8F4DC1F}">
      <dsp:nvSpPr>
        <dsp:cNvPr id="0" name=""/>
        <dsp:cNvSpPr/>
      </dsp:nvSpPr>
      <dsp:spPr>
        <a:xfrm>
          <a:off x="725776" y="0"/>
          <a:ext cx="7460133" cy="128089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b="1" kern="1200" dirty="0"/>
            <a:t>الاطار الدستوري لحق ذوي الشهداء بالتعليم العالي وضماناته العملية</a:t>
          </a:r>
          <a:endParaRPr lang="en-US" sz="2500" kern="1200" dirty="0"/>
        </a:p>
      </dsp:txBody>
      <dsp:txXfrm>
        <a:off x="1818287" y="187582"/>
        <a:ext cx="5275111" cy="9057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FD84CA-E233-4EFF-BFA9-4A8FF56F610B}">
      <dsp:nvSpPr>
        <dsp:cNvPr id="0" name=""/>
        <dsp:cNvSpPr/>
      </dsp:nvSpPr>
      <dsp:spPr>
        <a:xfrm>
          <a:off x="494416" y="0"/>
          <a:ext cx="3354060" cy="33540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b="1" kern="1200" dirty="0"/>
            <a:t>ذوي الشهداء خارج شريحة غير الشهداء والتكافؤ يوجب اتحاد الشريحة </a:t>
          </a:r>
          <a:endParaRPr lang="en-US" sz="2400" kern="1200" dirty="0"/>
        </a:p>
      </dsp:txBody>
      <dsp:txXfrm>
        <a:off x="985607" y="491191"/>
        <a:ext cx="2371678" cy="23716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1A3B4-0573-40DA-AEF3-5C7745E3824C}">
      <dsp:nvSpPr>
        <dsp:cNvPr id="0" name=""/>
        <dsp:cNvSpPr/>
      </dsp:nvSpPr>
      <dsp:spPr>
        <a:xfrm>
          <a:off x="1031506" y="0"/>
          <a:ext cx="2019040" cy="20190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1800" b="1" kern="1200" dirty="0">
              <a:solidFill>
                <a:schemeClr val="tx1"/>
              </a:solidFill>
            </a:rPr>
            <a:t>التضحية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264472" y="271793"/>
        <a:ext cx="1553108" cy="640657"/>
      </dsp:txXfrm>
    </dsp:sp>
    <dsp:sp modelId="{0AED475D-F85C-4643-9881-417DB7D2F55C}">
      <dsp:nvSpPr>
        <dsp:cNvPr id="0" name=""/>
        <dsp:cNvSpPr/>
      </dsp:nvSpPr>
      <dsp:spPr>
        <a:xfrm>
          <a:off x="2319633" y="953721"/>
          <a:ext cx="2019040" cy="20190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1600" b="1" kern="1200" dirty="0"/>
            <a:t>الحرمان الاسري</a:t>
          </a:r>
          <a:endParaRPr lang="en-US" sz="1600" kern="1200" dirty="0"/>
        </a:p>
      </dsp:txBody>
      <dsp:txXfrm>
        <a:off x="3406808" y="1186687"/>
        <a:ext cx="776554" cy="1553108"/>
      </dsp:txXfrm>
    </dsp:sp>
    <dsp:sp modelId="{15542B20-2AF0-42DF-B1A9-3613F28A7BD9}">
      <dsp:nvSpPr>
        <dsp:cNvPr id="0" name=""/>
        <dsp:cNvSpPr/>
      </dsp:nvSpPr>
      <dsp:spPr>
        <a:xfrm>
          <a:off x="1051918" y="1571664"/>
          <a:ext cx="2019040" cy="21240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1600" b="1" kern="1200" dirty="0"/>
            <a:t>الحرمان العاطفي</a:t>
          </a:r>
          <a:endParaRPr lang="en-US" sz="1600" kern="1200" dirty="0"/>
        </a:p>
      </dsp:txBody>
      <dsp:txXfrm>
        <a:off x="1284885" y="2735818"/>
        <a:ext cx="1553108" cy="673984"/>
      </dsp:txXfrm>
    </dsp:sp>
    <dsp:sp modelId="{E9994B05-3E0F-4190-A24D-B7EBBA9C4E8D}">
      <dsp:nvSpPr>
        <dsp:cNvPr id="0" name=""/>
        <dsp:cNvSpPr/>
      </dsp:nvSpPr>
      <dsp:spPr>
        <a:xfrm>
          <a:off x="0" y="920003"/>
          <a:ext cx="2019040" cy="201904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1600" b="1" kern="1200" dirty="0"/>
            <a:t>الحرمان الاقتصادي</a:t>
          </a:r>
          <a:endParaRPr lang="en-US" sz="1600" kern="1200" dirty="0"/>
        </a:p>
      </dsp:txBody>
      <dsp:txXfrm>
        <a:off x="155310" y="1152969"/>
        <a:ext cx="776554" cy="155310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68FEEA-777C-4C17-8510-5DBA233CD919}">
      <dsp:nvSpPr>
        <dsp:cNvPr id="0" name=""/>
        <dsp:cNvSpPr/>
      </dsp:nvSpPr>
      <dsp:spPr>
        <a:xfrm>
          <a:off x="919419" y="0"/>
          <a:ext cx="7072848" cy="159261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500" b="1" kern="1200" dirty="0">
              <a:solidFill>
                <a:srgbClr val="FFFF00"/>
              </a:solidFill>
            </a:rPr>
            <a:t>الأسس الدستورية التي استندت اليها المحكمة</a:t>
          </a:r>
          <a:endParaRPr lang="en-US" sz="3500" kern="1200" dirty="0">
            <a:solidFill>
              <a:srgbClr val="FFFF00"/>
            </a:solidFill>
          </a:endParaRPr>
        </a:p>
      </dsp:txBody>
      <dsp:txXfrm>
        <a:off x="1955214" y="233234"/>
        <a:ext cx="5001258" cy="112615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2283F2-5078-4640-9E15-A942EE6D0B43}">
      <dsp:nvSpPr>
        <dsp:cNvPr id="0" name=""/>
        <dsp:cNvSpPr/>
      </dsp:nvSpPr>
      <dsp:spPr>
        <a:xfrm>
          <a:off x="0" y="0"/>
          <a:ext cx="4313864" cy="12928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b="1" kern="1200" dirty="0"/>
            <a:t>المادة 61/أولا دستور 2005 </a:t>
          </a:r>
          <a:endParaRPr lang="en-US" sz="3200" kern="1200" dirty="0"/>
        </a:p>
      </dsp:txBody>
      <dsp:txXfrm>
        <a:off x="63112" y="63112"/>
        <a:ext cx="4187640" cy="1166626"/>
      </dsp:txXfrm>
    </dsp:sp>
    <dsp:sp modelId="{D62EA45A-5CB1-4654-840A-01A5128CFF90}">
      <dsp:nvSpPr>
        <dsp:cNvPr id="0" name=""/>
        <dsp:cNvSpPr/>
      </dsp:nvSpPr>
      <dsp:spPr>
        <a:xfrm>
          <a:off x="0" y="1678791"/>
          <a:ext cx="4313864" cy="18494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b="1" kern="1200" dirty="0"/>
            <a:t>{ تشريع القوانين الاتحادية } </a:t>
          </a:r>
          <a:endParaRPr lang="en-US" sz="2400" kern="1200" dirty="0"/>
        </a:p>
      </dsp:txBody>
      <dsp:txXfrm>
        <a:off x="90283" y="1769074"/>
        <a:ext cx="4133298" cy="166888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3837C-244C-433C-A088-F766EC6C49FE}">
      <dsp:nvSpPr>
        <dsp:cNvPr id="0" name=""/>
        <dsp:cNvSpPr/>
      </dsp:nvSpPr>
      <dsp:spPr>
        <a:xfrm>
          <a:off x="0" y="0"/>
          <a:ext cx="4313864" cy="14411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b="1" kern="1200" dirty="0"/>
            <a:t>المادة 30 /ثانيا دستور 2005 </a:t>
          </a:r>
          <a:r>
            <a:rPr lang="ar-IQ" sz="3200" b="1" kern="1200" dirty="0">
              <a:solidFill>
                <a:schemeClr val="tx1"/>
              </a:solidFill>
            </a:rPr>
            <a:t>(اليتم)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70350" y="70350"/>
        <a:ext cx="4173164" cy="1300429"/>
      </dsp:txXfrm>
    </dsp:sp>
    <dsp:sp modelId="{E778BA79-9000-4D98-AF70-481014C9F118}">
      <dsp:nvSpPr>
        <dsp:cNvPr id="0" name=""/>
        <dsp:cNvSpPr/>
      </dsp:nvSpPr>
      <dsp:spPr>
        <a:xfrm>
          <a:off x="0" y="1713262"/>
          <a:ext cx="4313864" cy="21105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/>
            <a:t>{تكفل الدولة الضمان الاجتماعي والصحي للعراقيين في حال .. أو </a:t>
          </a:r>
          <a:r>
            <a:rPr lang="ar-IQ" sz="2000" b="1" kern="1200" dirty="0">
              <a:solidFill>
                <a:schemeClr val="bg1"/>
              </a:solidFill>
            </a:rPr>
            <a:t>اليتم </a:t>
          </a:r>
          <a:r>
            <a:rPr lang="ar-IQ" sz="2000" b="1" kern="1200" dirty="0"/>
            <a:t>.. وتوفر لهم السكن والمناهج الخاصة لتأهيلهم والعناية بهم .. }</a:t>
          </a:r>
          <a:endParaRPr lang="en-US" sz="2000" kern="1200" dirty="0"/>
        </a:p>
      </dsp:txBody>
      <dsp:txXfrm>
        <a:off x="103031" y="1816293"/>
        <a:ext cx="4107802" cy="190453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3329C-A7D3-4AA7-BCC2-2F84E495BF8F}">
      <dsp:nvSpPr>
        <dsp:cNvPr id="0" name=""/>
        <dsp:cNvSpPr/>
      </dsp:nvSpPr>
      <dsp:spPr>
        <a:xfrm>
          <a:off x="811235" y="0"/>
          <a:ext cx="7292928" cy="126076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3200" b="1" kern="1200" dirty="0"/>
            <a:t>الخلاصة</a:t>
          </a:r>
          <a:endParaRPr lang="en-US" sz="3200" kern="1200" dirty="0"/>
        </a:p>
      </dsp:txBody>
      <dsp:txXfrm>
        <a:off x="1879260" y="184634"/>
        <a:ext cx="5156878" cy="8914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96E0E2-5362-4FB5-9606-19734870D7F2}">
      <dsp:nvSpPr>
        <dsp:cNvPr id="0" name=""/>
        <dsp:cNvSpPr/>
      </dsp:nvSpPr>
      <dsp:spPr>
        <a:xfrm>
          <a:off x="268120" y="0"/>
          <a:ext cx="3777622" cy="37776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b="1" kern="1200" dirty="0"/>
            <a:t>الضمانات العملية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/>
            <a:t>علو الحق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/>
            <a:t>رقابة المحكمة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821340" y="553220"/>
        <a:ext cx="2671182" cy="26711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6D608F-27F7-4BC4-B812-3793D36CC2D2}">
      <dsp:nvSpPr>
        <dsp:cNvPr id="0" name=""/>
        <dsp:cNvSpPr/>
      </dsp:nvSpPr>
      <dsp:spPr>
        <a:xfrm>
          <a:off x="536241" y="0"/>
          <a:ext cx="3777622" cy="37776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b="1" kern="1200" dirty="0"/>
            <a:t>الاطار الدستوري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/>
            <a:t>م/132 /أولا/دستور 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/>
            <a:t>2005 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/>
            <a:t>{تكفل الدولة رعاية ذوي الشهداء}</a:t>
          </a:r>
          <a:endParaRPr lang="en-US" sz="2000" kern="1200" dirty="0"/>
        </a:p>
      </dsp:txBody>
      <dsp:txXfrm>
        <a:off x="1089461" y="553220"/>
        <a:ext cx="2671182" cy="26711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706673-A6AF-4063-926B-ED077E6AFB6D}">
      <dsp:nvSpPr>
        <dsp:cNvPr id="0" name=""/>
        <dsp:cNvSpPr/>
      </dsp:nvSpPr>
      <dsp:spPr>
        <a:xfrm>
          <a:off x="1161657" y="0"/>
          <a:ext cx="6422116" cy="16486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b="1" kern="1200" dirty="0"/>
            <a:t>الاطار التشريعي والتنفيذي لحق ذوي الشهداء بالتعليم العالي</a:t>
          </a:r>
          <a:endParaRPr lang="en-US" sz="2400" kern="1200" dirty="0"/>
        </a:p>
      </dsp:txBody>
      <dsp:txXfrm>
        <a:off x="2102154" y="241445"/>
        <a:ext cx="4541122" cy="11658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1C9065-73BB-4F14-BB9D-BE80A5ECA27F}">
      <dsp:nvSpPr>
        <dsp:cNvPr id="0" name=""/>
        <dsp:cNvSpPr/>
      </dsp:nvSpPr>
      <dsp:spPr>
        <a:xfrm>
          <a:off x="13957" y="0"/>
          <a:ext cx="4118687" cy="394854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b="1" u="sng" kern="1200" dirty="0"/>
            <a:t>الاطار التنفيذي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b="1" kern="1200" dirty="0"/>
            <a:t>ضوابط الوزارة بالقبول في الدراستين 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b="1" kern="1200" dirty="0">
              <a:solidFill>
                <a:srgbClr val="FF0000"/>
              </a:solidFill>
            </a:rPr>
            <a:t>{الأولية</a:t>
          </a:r>
          <a:r>
            <a:rPr lang="ar-IQ" sz="2400" b="1" kern="1200" dirty="0">
              <a:solidFill>
                <a:schemeClr val="tx1"/>
              </a:solidFill>
            </a:rPr>
            <a:t>/أ-3 - الدليل</a:t>
          </a:r>
        </a:p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b="1" kern="1200" dirty="0">
              <a:solidFill>
                <a:srgbClr val="FF0000"/>
              </a:solidFill>
            </a:rPr>
            <a:t>العليا</a:t>
          </a:r>
          <a:r>
            <a:rPr lang="ar-IQ" sz="2400" b="1" kern="1200" dirty="0">
              <a:solidFill>
                <a:schemeClr val="tx1"/>
              </a:solidFill>
            </a:rPr>
            <a:t>/ثالثا/المقاعد المضافة}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617125" y="578251"/>
        <a:ext cx="2912351" cy="279204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638A6-DCBB-4484-A3C4-8F361260EF1C}">
      <dsp:nvSpPr>
        <dsp:cNvPr id="0" name=""/>
        <dsp:cNvSpPr/>
      </dsp:nvSpPr>
      <dsp:spPr>
        <a:xfrm>
          <a:off x="144554" y="0"/>
          <a:ext cx="3956152" cy="377762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u="sng" kern="1200" dirty="0"/>
            <a:t>الاطار التشريعي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>
              <a:solidFill>
                <a:srgbClr val="FF0000"/>
              </a:solidFill>
            </a:rPr>
            <a:t>م/3-ثانيا</a:t>
          </a:r>
          <a:r>
            <a:rPr lang="ar-IQ" sz="2000" b="1" kern="1200" dirty="0"/>
            <a:t>-الدراسة الملائمة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>
              <a:solidFill>
                <a:srgbClr val="FF0000"/>
              </a:solidFill>
            </a:rPr>
            <a:t>م/ 17 - سابعا </a:t>
          </a:r>
          <a:r>
            <a:rPr lang="ar-IQ" sz="2000" b="1" kern="1200" dirty="0"/>
            <a:t>تخصيص نسبة مقاعد دراسية عليا واولية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000" b="1" kern="1200" dirty="0">
              <a:solidFill>
                <a:srgbClr val="FF0000"/>
              </a:solidFill>
            </a:rPr>
            <a:t>م/ 17  - ثامنا </a:t>
          </a:r>
          <a:r>
            <a:rPr lang="ar-IQ" sz="2000" b="1" kern="1200" dirty="0"/>
            <a:t>الأولوية بحالة التنافس</a:t>
          </a:r>
        </a:p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400" b="1" kern="1200" dirty="0">
              <a:solidFill>
                <a:srgbClr val="FF0000"/>
              </a:solidFill>
            </a:rPr>
            <a:t>{رفع المستوى العلمي}</a:t>
          </a:r>
          <a:endParaRPr lang="en-US" sz="2400" kern="1200" dirty="0">
            <a:solidFill>
              <a:srgbClr val="FF0000"/>
            </a:solidFill>
          </a:endParaRPr>
        </a:p>
      </dsp:txBody>
      <dsp:txXfrm>
        <a:off x="723919" y="553220"/>
        <a:ext cx="2797422" cy="267118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7B4A45-84D9-4516-86F2-C119AA5BFDC9}">
      <dsp:nvSpPr>
        <dsp:cNvPr id="0" name=""/>
        <dsp:cNvSpPr/>
      </dsp:nvSpPr>
      <dsp:spPr>
        <a:xfrm>
          <a:off x="1133533" y="0"/>
          <a:ext cx="6595177" cy="171796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b="1" kern="1200" dirty="0">
              <a:solidFill>
                <a:srgbClr val="FF0000"/>
              </a:solidFill>
            </a:rPr>
            <a:t>أوجه الطعن بالاطار التشريعي والتنفيذي</a:t>
          </a:r>
        </a:p>
        <a:p>
          <a:pPr marL="0" lvl="0" indent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500" b="1" kern="1200" dirty="0"/>
            <a:t>الدعوى بالعدد 154  لسنة 2018</a:t>
          </a:r>
          <a:endParaRPr lang="en-US" sz="2500" kern="1200" dirty="0"/>
        </a:p>
      </dsp:txBody>
      <dsp:txXfrm>
        <a:off x="2099374" y="251590"/>
        <a:ext cx="4663495" cy="121478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4EBA7-5895-4E44-8BAF-F9D0C0C19E32}">
      <dsp:nvSpPr>
        <dsp:cNvPr id="0" name=""/>
        <dsp:cNvSpPr/>
      </dsp:nvSpPr>
      <dsp:spPr>
        <a:xfrm>
          <a:off x="0" y="0"/>
          <a:ext cx="4336474" cy="43364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b="1" kern="1200" dirty="0"/>
            <a:t>مبدأ تكافؤ الفرص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b="1" kern="1200" dirty="0">
              <a:solidFill>
                <a:srgbClr val="FF0000"/>
              </a:solidFill>
            </a:rPr>
            <a:t>المادة 16</a:t>
          </a:r>
          <a:r>
            <a:rPr lang="ar-IQ" sz="2800" b="1" kern="1200" dirty="0"/>
            <a:t> </a:t>
          </a:r>
          <a:r>
            <a:rPr lang="ar-IQ" sz="2800" b="1" kern="1200" dirty="0">
              <a:solidFill>
                <a:srgbClr val="FF0000"/>
              </a:solidFill>
            </a:rPr>
            <a:t>من الدستور 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b="1" kern="1200" dirty="0"/>
            <a:t>{تكافؤ الفرص حق مكفول لجميع العراقيين}</a:t>
          </a:r>
          <a:endParaRPr lang="en-US" sz="2800" kern="1200" dirty="0"/>
        </a:p>
      </dsp:txBody>
      <dsp:txXfrm>
        <a:off x="635062" y="635062"/>
        <a:ext cx="3066350" cy="30663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C49EC2-5624-4AC0-A223-83961A867062}">
      <dsp:nvSpPr>
        <dsp:cNvPr id="0" name=""/>
        <dsp:cNvSpPr/>
      </dsp:nvSpPr>
      <dsp:spPr>
        <a:xfrm>
          <a:off x="0" y="146161"/>
          <a:ext cx="4142271" cy="414227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b="1" kern="1200" dirty="0"/>
            <a:t>مبدأ المساواة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b="1" kern="1200" dirty="0">
              <a:solidFill>
                <a:srgbClr val="FF0000"/>
              </a:solidFill>
            </a:rPr>
            <a:t>المادة/14</a:t>
          </a:r>
          <a:r>
            <a:rPr lang="ar-IQ" sz="2800" b="1" kern="1200" dirty="0"/>
            <a:t> </a:t>
          </a:r>
          <a:r>
            <a:rPr lang="ar-IQ" sz="2800" b="1" kern="1200" dirty="0">
              <a:solidFill>
                <a:srgbClr val="FF0000"/>
              </a:solidFill>
            </a:rPr>
            <a:t>من الدستور</a:t>
          </a:r>
        </a:p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800" b="1" kern="1200" dirty="0"/>
            <a:t>{العراقيون متساوون امام القانون دون تمييز}</a:t>
          </a:r>
          <a:endParaRPr lang="en-US" sz="2800" kern="1200" dirty="0"/>
        </a:p>
      </dsp:txBody>
      <dsp:txXfrm>
        <a:off x="606622" y="752783"/>
        <a:ext cx="2929027" cy="2929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103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 /><Relationship Id="rId13" Type="http://schemas.openxmlformats.org/officeDocument/2006/relationships/diagramLayout" Target="../diagrams/layout3.xml" /><Relationship Id="rId3" Type="http://schemas.openxmlformats.org/officeDocument/2006/relationships/diagramLayout" Target="../diagrams/layout1.xml" /><Relationship Id="rId7" Type="http://schemas.openxmlformats.org/officeDocument/2006/relationships/diagramData" Target="../diagrams/data2.xml" /><Relationship Id="rId12" Type="http://schemas.openxmlformats.org/officeDocument/2006/relationships/diagramData" Target="../diagrams/data3.xml" /><Relationship Id="rId2" Type="http://schemas.openxmlformats.org/officeDocument/2006/relationships/diagramData" Target="../diagrams/data1.xml" /><Relationship Id="rId16" Type="http://schemas.microsoft.com/office/2007/relationships/diagramDrawing" Target="../diagrams/drawing3.xml" /><Relationship Id="rId1" Type="http://schemas.openxmlformats.org/officeDocument/2006/relationships/slideLayout" Target="../slideLayouts/slideLayout4.xml" /><Relationship Id="rId6" Type="http://schemas.microsoft.com/office/2007/relationships/diagramDrawing" Target="../diagrams/drawing1.xml" /><Relationship Id="rId11" Type="http://schemas.microsoft.com/office/2007/relationships/diagramDrawing" Target="../diagrams/drawing2.xml" /><Relationship Id="rId5" Type="http://schemas.openxmlformats.org/officeDocument/2006/relationships/diagramColors" Target="../diagrams/colors1.xml" /><Relationship Id="rId15" Type="http://schemas.openxmlformats.org/officeDocument/2006/relationships/diagramColors" Target="../diagrams/colors3.xml" /><Relationship Id="rId10" Type="http://schemas.openxmlformats.org/officeDocument/2006/relationships/diagramColors" Target="../diagrams/colors2.xml" /><Relationship Id="rId4" Type="http://schemas.openxmlformats.org/officeDocument/2006/relationships/diagramQuickStyle" Target="../diagrams/quickStyle1.xml" /><Relationship Id="rId9" Type="http://schemas.openxmlformats.org/officeDocument/2006/relationships/diagramQuickStyle" Target="../diagrams/quickStyle2.xml" /><Relationship Id="rId14" Type="http://schemas.openxmlformats.org/officeDocument/2006/relationships/diagramQuickStyle" Target="../diagrams/quickStyle3.xml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 /><Relationship Id="rId13" Type="http://schemas.openxmlformats.org/officeDocument/2006/relationships/diagramLayout" Target="../diagrams/layout6.xml" /><Relationship Id="rId3" Type="http://schemas.openxmlformats.org/officeDocument/2006/relationships/diagramLayout" Target="../diagrams/layout4.xml" /><Relationship Id="rId7" Type="http://schemas.openxmlformats.org/officeDocument/2006/relationships/diagramData" Target="../diagrams/data5.xml" /><Relationship Id="rId12" Type="http://schemas.openxmlformats.org/officeDocument/2006/relationships/diagramData" Target="../diagrams/data6.xml" /><Relationship Id="rId2" Type="http://schemas.openxmlformats.org/officeDocument/2006/relationships/diagramData" Target="../diagrams/data4.xml" /><Relationship Id="rId16" Type="http://schemas.microsoft.com/office/2007/relationships/diagramDrawing" Target="../diagrams/drawing6.xml" /><Relationship Id="rId1" Type="http://schemas.openxmlformats.org/officeDocument/2006/relationships/slideLayout" Target="../slideLayouts/slideLayout4.xml" /><Relationship Id="rId6" Type="http://schemas.microsoft.com/office/2007/relationships/diagramDrawing" Target="../diagrams/drawing4.xml" /><Relationship Id="rId11" Type="http://schemas.microsoft.com/office/2007/relationships/diagramDrawing" Target="../diagrams/drawing5.xml" /><Relationship Id="rId5" Type="http://schemas.openxmlformats.org/officeDocument/2006/relationships/diagramColors" Target="../diagrams/colors4.xml" /><Relationship Id="rId15" Type="http://schemas.openxmlformats.org/officeDocument/2006/relationships/diagramColors" Target="../diagrams/colors6.xml" /><Relationship Id="rId10" Type="http://schemas.openxmlformats.org/officeDocument/2006/relationships/diagramColors" Target="../diagrams/colors5.xml" /><Relationship Id="rId4" Type="http://schemas.openxmlformats.org/officeDocument/2006/relationships/diagramQuickStyle" Target="../diagrams/quickStyle4.xml" /><Relationship Id="rId9" Type="http://schemas.openxmlformats.org/officeDocument/2006/relationships/diagramQuickStyle" Target="../diagrams/quickStyle5.xml" /><Relationship Id="rId14" Type="http://schemas.openxmlformats.org/officeDocument/2006/relationships/diagramQuickStyle" Target="../diagrams/quickStyle6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 /><Relationship Id="rId13" Type="http://schemas.openxmlformats.org/officeDocument/2006/relationships/diagramLayout" Target="../diagrams/layout9.xml" /><Relationship Id="rId3" Type="http://schemas.openxmlformats.org/officeDocument/2006/relationships/diagramLayout" Target="../diagrams/layout7.xml" /><Relationship Id="rId7" Type="http://schemas.openxmlformats.org/officeDocument/2006/relationships/diagramData" Target="../diagrams/data8.xml" /><Relationship Id="rId12" Type="http://schemas.openxmlformats.org/officeDocument/2006/relationships/diagramData" Target="../diagrams/data9.xml" /><Relationship Id="rId2" Type="http://schemas.openxmlformats.org/officeDocument/2006/relationships/diagramData" Target="../diagrams/data7.xml" /><Relationship Id="rId16" Type="http://schemas.microsoft.com/office/2007/relationships/diagramDrawing" Target="../diagrams/drawing9.xml" /><Relationship Id="rId1" Type="http://schemas.openxmlformats.org/officeDocument/2006/relationships/slideLayout" Target="../slideLayouts/slideLayout4.xml" /><Relationship Id="rId6" Type="http://schemas.microsoft.com/office/2007/relationships/diagramDrawing" Target="../diagrams/drawing7.xml" /><Relationship Id="rId11" Type="http://schemas.microsoft.com/office/2007/relationships/diagramDrawing" Target="../diagrams/drawing8.xml" /><Relationship Id="rId5" Type="http://schemas.openxmlformats.org/officeDocument/2006/relationships/diagramColors" Target="../diagrams/colors7.xml" /><Relationship Id="rId15" Type="http://schemas.openxmlformats.org/officeDocument/2006/relationships/diagramColors" Target="../diagrams/colors9.xml" /><Relationship Id="rId10" Type="http://schemas.openxmlformats.org/officeDocument/2006/relationships/diagramColors" Target="../diagrams/colors8.xml" /><Relationship Id="rId4" Type="http://schemas.openxmlformats.org/officeDocument/2006/relationships/diagramQuickStyle" Target="../diagrams/quickStyle7.xml" /><Relationship Id="rId9" Type="http://schemas.openxmlformats.org/officeDocument/2006/relationships/diagramQuickStyle" Target="../diagrams/quickStyle8.xml" /><Relationship Id="rId14" Type="http://schemas.openxmlformats.org/officeDocument/2006/relationships/diagramQuickStyle" Target="../diagrams/quickStyle9.xml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 /><Relationship Id="rId3" Type="http://schemas.openxmlformats.org/officeDocument/2006/relationships/diagramLayout" Target="../diagrams/layout10.xml" /><Relationship Id="rId7" Type="http://schemas.openxmlformats.org/officeDocument/2006/relationships/diagramData" Target="../diagrams/data11.xml" /><Relationship Id="rId2" Type="http://schemas.openxmlformats.org/officeDocument/2006/relationships/diagramData" Target="../diagrams/data10.xml" /><Relationship Id="rId1" Type="http://schemas.openxmlformats.org/officeDocument/2006/relationships/slideLayout" Target="../slideLayouts/slideLayout5.xml" /><Relationship Id="rId6" Type="http://schemas.microsoft.com/office/2007/relationships/diagramDrawing" Target="../diagrams/drawing10.xml" /><Relationship Id="rId11" Type="http://schemas.microsoft.com/office/2007/relationships/diagramDrawing" Target="../diagrams/drawing11.xml" /><Relationship Id="rId5" Type="http://schemas.openxmlformats.org/officeDocument/2006/relationships/diagramColors" Target="../diagrams/colors10.xml" /><Relationship Id="rId10" Type="http://schemas.openxmlformats.org/officeDocument/2006/relationships/diagramColors" Target="../diagrams/colors11.xml" /><Relationship Id="rId4" Type="http://schemas.openxmlformats.org/officeDocument/2006/relationships/diagramQuickStyle" Target="../diagrams/quickStyle10.xml" /><Relationship Id="rId9" Type="http://schemas.openxmlformats.org/officeDocument/2006/relationships/diagramQuickStyle" Target="../diagrams/quickStyle11.xml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 /><Relationship Id="rId13" Type="http://schemas.openxmlformats.org/officeDocument/2006/relationships/diagramLayout" Target="../diagrams/layout14.xml" /><Relationship Id="rId3" Type="http://schemas.openxmlformats.org/officeDocument/2006/relationships/diagramLayout" Target="../diagrams/layout12.xml" /><Relationship Id="rId7" Type="http://schemas.openxmlformats.org/officeDocument/2006/relationships/diagramData" Target="../diagrams/data13.xml" /><Relationship Id="rId12" Type="http://schemas.openxmlformats.org/officeDocument/2006/relationships/diagramData" Target="../diagrams/data14.xml" /><Relationship Id="rId2" Type="http://schemas.openxmlformats.org/officeDocument/2006/relationships/diagramData" Target="../diagrams/data12.xml" /><Relationship Id="rId16" Type="http://schemas.microsoft.com/office/2007/relationships/diagramDrawing" Target="../diagrams/drawing14.xml" /><Relationship Id="rId1" Type="http://schemas.openxmlformats.org/officeDocument/2006/relationships/slideLayout" Target="../slideLayouts/slideLayout4.xml" /><Relationship Id="rId6" Type="http://schemas.microsoft.com/office/2007/relationships/diagramDrawing" Target="../diagrams/drawing12.xml" /><Relationship Id="rId11" Type="http://schemas.microsoft.com/office/2007/relationships/diagramDrawing" Target="../diagrams/drawing13.xml" /><Relationship Id="rId5" Type="http://schemas.openxmlformats.org/officeDocument/2006/relationships/diagramColors" Target="../diagrams/colors12.xml" /><Relationship Id="rId15" Type="http://schemas.openxmlformats.org/officeDocument/2006/relationships/diagramColors" Target="../diagrams/colors14.xml" /><Relationship Id="rId10" Type="http://schemas.openxmlformats.org/officeDocument/2006/relationships/diagramColors" Target="../diagrams/colors13.xml" /><Relationship Id="rId4" Type="http://schemas.openxmlformats.org/officeDocument/2006/relationships/diagramQuickStyle" Target="../diagrams/quickStyle12.xml" /><Relationship Id="rId9" Type="http://schemas.openxmlformats.org/officeDocument/2006/relationships/diagramQuickStyle" Target="../diagrams/quickStyle13.xml" /><Relationship Id="rId14" Type="http://schemas.openxmlformats.org/officeDocument/2006/relationships/diagramQuickStyle" Target="../diagrams/quickStyle14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 /><Relationship Id="rId2" Type="http://schemas.openxmlformats.org/officeDocument/2006/relationships/diagramData" Target="../diagrams/data15.xml" /><Relationship Id="rId1" Type="http://schemas.openxmlformats.org/officeDocument/2006/relationships/slideLayout" Target="../slideLayouts/slideLayout1.xml" /><Relationship Id="rId6" Type="http://schemas.microsoft.com/office/2007/relationships/diagramDrawing" Target="../diagrams/drawing15.xml" /><Relationship Id="rId5" Type="http://schemas.openxmlformats.org/officeDocument/2006/relationships/diagramColors" Target="../diagrams/colors15.xml" /><Relationship Id="rId4" Type="http://schemas.openxmlformats.org/officeDocument/2006/relationships/diagramQuickStyle" Target="../diagrams/quickStyle1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0582" y="1348740"/>
            <a:ext cx="8915399" cy="455492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IQ" sz="3600" b="1" dirty="0"/>
              <a:t>دور القضاء الدستوري في ضمان حق ذوي الشهداء بالتعليم العالي</a:t>
            </a:r>
            <a:br>
              <a:rPr lang="ar-IQ" sz="3600" b="1" dirty="0"/>
            </a:br>
            <a:br>
              <a:rPr lang="ar-IQ" sz="3600" b="1" dirty="0"/>
            </a:br>
            <a:r>
              <a:rPr lang="ar-IQ" sz="3100" b="1" dirty="0"/>
              <a:t>قرار المحكمة الاتحادية العليا بالعدد 154 /اتحادية/في 9-12-2018 </a:t>
            </a:r>
            <a:br>
              <a:rPr lang="ar-IQ" sz="2700" b="1" dirty="0"/>
            </a:br>
            <a:br>
              <a:rPr lang="ar-IQ" sz="2700" b="1" dirty="0"/>
            </a:br>
            <a:r>
              <a:rPr lang="ar-IQ" sz="2700" b="1" dirty="0" err="1"/>
              <a:t>انموذجا</a:t>
            </a:r>
            <a:br>
              <a:rPr lang="ar-IQ" sz="3600" b="1" dirty="0"/>
            </a:br>
            <a:br>
              <a:rPr lang="ar-IQ" sz="3600" b="1" dirty="0"/>
            </a:br>
            <a:br>
              <a:rPr lang="ar-IQ" sz="3600" b="1" dirty="0"/>
            </a:br>
            <a:r>
              <a:rPr lang="ar-IQ" sz="2700" b="1" dirty="0" err="1"/>
              <a:t>أ.د</a:t>
            </a:r>
            <a:r>
              <a:rPr lang="ar-IQ" sz="2700" b="1" dirty="0"/>
              <a:t>. علي هادي عطية</a:t>
            </a:r>
            <a:br>
              <a:rPr lang="ar-IQ" sz="2700" b="1" dirty="0"/>
            </a:br>
            <a:r>
              <a:rPr lang="ar-IQ" sz="2700" b="1" dirty="0"/>
              <a:t>عميد كلية القانون – جامعة بغداد</a:t>
            </a:r>
            <a:endParaRPr lang="en-US" sz="27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2043" y="4125869"/>
            <a:ext cx="8915399" cy="112628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28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49521603"/>
              </p:ext>
            </p:extLst>
          </p:nvPr>
        </p:nvGraphicFramePr>
        <p:xfrm>
          <a:off x="2592924" y="624110"/>
          <a:ext cx="8911687" cy="1280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7478312"/>
              </p:ext>
            </p:extLst>
          </p:nvPr>
        </p:nvGraphicFramePr>
        <p:xfrm>
          <a:off x="2589212" y="2133600"/>
          <a:ext cx="4313864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29788794"/>
              </p:ext>
            </p:extLst>
          </p:nvPr>
        </p:nvGraphicFramePr>
        <p:xfrm>
          <a:off x="7190747" y="2126222"/>
          <a:ext cx="4313864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4123020647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44646269"/>
              </p:ext>
            </p:extLst>
          </p:nvPr>
        </p:nvGraphicFramePr>
        <p:xfrm>
          <a:off x="2482087" y="443345"/>
          <a:ext cx="8911687" cy="164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84738779"/>
              </p:ext>
            </p:extLst>
          </p:nvPr>
        </p:nvGraphicFramePr>
        <p:xfrm>
          <a:off x="2589212" y="2133599"/>
          <a:ext cx="4313864" cy="3948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24057620"/>
              </p:ext>
            </p:extLst>
          </p:nvPr>
        </p:nvGraphicFramePr>
        <p:xfrm>
          <a:off x="7190747" y="2126222"/>
          <a:ext cx="4313864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821140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69078585"/>
              </p:ext>
            </p:extLst>
          </p:nvPr>
        </p:nvGraphicFramePr>
        <p:xfrm>
          <a:off x="2592924" y="304800"/>
          <a:ext cx="8911687" cy="1717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58268089"/>
              </p:ext>
            </p:extLst>
          </p:nvPr>
        </p:nvGraphicFramePr>
        <p:xfrm>
          <a:off x="2589212" y="2396836"/>
          <a:ext cx="4421188" cy="4336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96242121"/>
              </p:ext>
            </p:extLst>
          </p:nvPr>
        </p:nvGraphicFramePr>
        <p:xfrm>
          <a:off x="7176892" y="2375602"/>
          <a:ext cx="4142271" cy="428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6226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528" y="729114"/>
            <a:ext cx="9933708" cy="1756027"/>
          </a:xfrm>
        </p:spPr>
        <p:txBody>
          <a:bodyPr>
            <a:normAutofit/>
          </a:bodyPr>
          <a:lstStyle/>
          <a:p>
            <a:pPr lvl="0" algn="ctr"/>
            <a:r>
              <a:rPr lang="ar-IQ" sz="2800" b="1" dirty="0">
                <a:solidFill>
                  <a:srgbClr val="7030A0"/>
                </a:solidFill>
              </a:rPr>
              <a:t>توجه المحكمة الاتحادية في اثبات دستورية الاطار التشريعي والتنفيذي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9528" y="1607130"/>
            <a:ext cx="4689193" cy="540328"/>
          </a:xfrm>
        </p:spPr>
        <p:txBody>
          <a:bodyPr/>
          <a:lstStyle/>
          <a:p>
            <a:pPr algn="ctr" rtl="1"/>
            <a:r>
              <a:rPr lang="ar-IQ" sz="2000" b="1" dirty="0">
                <a:solidFill>
                  <a:srgbClr val="FF0000"/>
                </a:solidFill>
              </a:rPr>
              <a:t>فلسفة التكافؤ لضمان حق التعليم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92301277"/>
              </p:ext>
            </p:extLst>
          </p:nvPr>
        </p:nvGraphicFramePr>
        <p:xfrm>
          <a:off x="2589212" y="2548966"/>
          <a:ext cx="4342893" cy="3354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6327" y="1607129"/>
            <a:ext cx="4869303" cy="540328"/>
          </a:xfrm>
        </p:spPr>
        <p:txBody>
          <a:bodyPr/>
          <a:lstStyle/>
          <a:p>
            <a:pPr algn="r"/>
            <a:r>
              <a:rPr lang="ar-IQ" sz="2000" b="1" dirty="0">
                <a:solidFill>
                  <a:srgbClr val="FF0000"/>
                </a:solidFill>
              </a:rPr>
              <a:t>فلسفة عدم التمييز لضمان حق التعليم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61529017"/>
              </p:ext>
            </p:extLst>
          </p:nvPr>
        </p:nvGraphicFramePr>
        <p:xfrm>
          <a:off x="7166957" y="2545737"/>
          <a:ext cx="4338674" cy="3882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9731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72422018"/>
              </p:ext>
            </p:extLst>
          </p:nvPr>
        </p:nvGraphicFramePr>
        <p:xfrm>
          <a:off x="2447232" y="485564"/>
          <a:ext cx="8911687" cy="15926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00858250"/>
              </p:ext>
            </p:extLst>
          </p:nvPr>
        </p:nvGraphicFramePr>
        <p:xfrm>
          <a:off x="2589212" y="2382982"/>
          <a:ext cx="4313864" cy="35282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1240747"/>
              </p:ext>
            </p:extLst>
          </p:nvPr>
        </p:nvGraphicFramePr>
        <p:xfrm>
          <a:off x="7190747" y="2313709"/>
          <a:ext cx="4313864" cy="39087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11126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17073034"/>
              </p:ext>
            </p:extLst>
          </p:nvPr>
        </p:nvGraphicFramePr>
        <p:xfrm>
          <a:off x="2589213" y="401783"/>
          <a:ext cx="8915399" cy="1260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2133601"/>
            <a:ext cx="8915399" cy="3770062"/>
          </a:xfrm>
        </p:spPr>
        <p:txBody>
          <a:bodyPr>
            <a:normAutofit lnSpcReduction="10000"/>
          </a:bodyPr>
          <a:lstStyle/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IQ" sz="2400" b="1" dirty="0"/>
              <a:t> دستورية استثناء التشريع والضوابط لذوي الشهداء لضمان حقهم بالتعليم العالي من ضوابط القبول بالدراستين الأولية والعليا</a:t>
            </a:r>
          </a:p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IQ" sz="2400" b="1" dirty="0"/>
              <a:t> يفهم مبدأ المساواة وتكافؤ الفرص بالحصول على فرص التعليم العالي في ضوء فهم التمييز الإيجابي بين شريحة ذوي الشهداء من جهة وغيرهم من جهة أخرى . </a:t>
            </a:r>
          </a:p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IQ" sz="2400" b="1" dirty="0"/>
              <a:t>لا يمكن ضمان حق ذوي الشهداء بالتعليم العالي الا باستمرار استثنائهم بضوابط الوزارة</a:t>
            </a:r>
          </a:p>
          <a:p>
            <a:pPr marL="285750" indent="-285750" algn="just" rtl="1">
              <a:buFont typeface="Wingdings" panose="05000000000000000000" pitchFamily="2" charset="2"/>
              <a:buChar char="q"/>
            </a:pPr>
            <a:r>
              <a:rPr lang="ar-IQ" sz="2400" b="1" dirty="0"/>
              <a:t>فات على المحكمة ان تستند الى المادة /132 من الدستور والتي تعد ضمانة دستورية قاطعة لحقوق ذوي الشهداء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43396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399</TotalTime>
  <Words>287</Words>
  <Application>Microsoft Office PowerPoint</Application>
  <PresentationFormat>شاشة عريضة</PresentationFormat>
  <Paragraphs>45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Wisp</vt:lpstr>
      <vt:lpstr>دور القضاء الدستوري في ضمان حق ذوي الشهداء بالتعليم العالي  قرار المحكمة الاتحادية العليا بالعدد 154 /اتحادية/في 9-12-2018   انموذجا   أ.د. علي هادي عطية عميد كلية القانون – جامعة بغداد</vt:lpstr>
      <vt:lpstr>عرض تقديمي في PowerPoint</vt:lpstr>
      <vt:lpstr>عرض تقديمي في PowerPoint</vt:lpstr>
      <vt:lpstr>عرض تقديمي في PowerPoint</vt:lpstr>
      <vt:lpstr>توجه المحكمة الاتحادية في اثبات دستورية الاطار التشريعي والتنفيذي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القضاء الدستوري في ضمان حق ذوي الشهداء بالتعليم العالي  قرار المحكمة الاتحادية العليا بالعدد 154 /اتحادية/في 9-12-2018   انموذجا   أ.د. علي هادي عطية عميد كلية القانون – جامعة بغداد</dc:title>
  <dc:creator>Lenovo</dc:creator>
  <cp:lastModifiedBy>مستخدم غير معروف</cp:lastModifiedBy>
  <cp:revision>39</cp:revision>
  <dcterms:created xsi:type="dcterms:W3CDTF">2021-03-19T07:52:53Z</dcterms:created>
  <dcterms:modified xsi:type="dcterms:W3CDTF">2021-03-26T07:50:59Z</dcterms:modified>
</cp:coreProperties>
</file>